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311" r:id="rId3"/>
    <p:sldId id="385" r:id="rId4"/>
    <p:sldId id="396" r:id="rId5"/>
    <p:sldId id="397" r:id="rId6"/>
    <p:sldId id="398" r:id="rId7"/>
    <p:sldId id="400" r:id="rId8"/>
    <p:sldId id="401" r:id="rId9"/>
    <p:sldId id="402" r:id="rId10"/>
    <p:sldId id="260" r:id="rId11"/>
    <p:sldId id="264" r:id="rId12"/>
    <p:sldId id="378" r:id="rId13"/>
    <p:sldId id="379" r:id="rId14"/>
    <p:sldId id="380" r:id="rId15"/>
    <p:sldId id="381" r:id="rId16"/>
    <p:sldId id="382" r:id="rId17"/>
    <p:sldId id="399" r:id="rId18"/>
    <p:sldId id="383" r:id="rId19"/>
    <p:sldId id="261" r:id="rId20"/>
    <p:sldId id="386" r:id="rId21"/>
    <p:sldId id="387" r:id="rId22"/>
    <p:sldId id="388" r:id="rId23"/>
    <p:sldId id="389" r:id="rId24"/>
    <p:sldId id="390" r:id="rId25"/>
    <p:sldId id="391" r:id="rId26"/>
    <p:sldId id="393" r:id="rId27"/>
    <p:sldId id="392" r:id="rId28"/>
    <p:sldId id="394" r:id="rId29"/>
    <p:sldId id="403" r:id="rId30"/>
    <p:sldId id="404" r:id="rId31"/>
    <p:sldId id="417" r:id="rId32"/>
    <p:sldId id="419" r:id="rId33"/>
    <p:sldId id="418" r:id="rId34"/>
    <p:sldId id="421" r:id="rId35"/>
    <p:sldId id="420" r:id="rId36"/>
    <p:sldId id="423" r:id="rId37"/>
    <p:sldId id="424" r:id="rId38"/>
    <p:sldId id="425" r:id="rId39"/>
    <p:sldId id="426" r:id="rId40"/>
    <p:sldId id="427" r:id="rId41"/>
    <p:sldId id="405" r:id="rId42"/>
    <p:sldId id="406" r:id="rId43"/>
    <p:sldId id="428" r:id="rId44"/>
    <p:sldId id="429" r:id="rId45"/>
    <p:sldId id="409" r:id="rId46"/>
    <p:sldId id="410" r:id="rId47"/>
    <p:sldId id="430" r:id="rId48"/>
    <p:sldId id="431" r:id="rId49"/>
    <p:sldId id="337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7" autoAdjust="0"/>
    <p:restoredTop sz="80645" autoAdjust="0"/>
  </p:normalViewPr>
  <p:slideViewPr>
    <p:cSldViewPr>
      <p:cViewPr varScale="1">
        <p:scale>
          <a:sx n="116" d="100"/>
          <a:sy n="116" d="100"/>
        </p:scale>
        <p:origin x="128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5DF49F-73F1-4F65-A4D9-30578ED858A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CA23DC-05B6-46B0-BCB9-79074BEB7DE3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800" b="1" dirty="0"/>
            <a:t>Аэродинамические ЛА</a:t>
          </a:r>
        </a:p>
      </dgm:t>
    </dgm:pt>
    <dgm:pt modelId="{49ECF321-3F12-470F-A3EF-BC66362653DA}" type="parTrans" cxnId="{EC077BDE-FDA5-4E3C-A1CE-0596CB049F57}">
      <dgm:prSet/>
      <dgm:spPr/>
      <dgm:t>
        <a:bodyPr/>
        <a:lstStyle/>
        <a:p>
          <a:endParaRPr lang="ru-RU"/>
        </a:p>
      </dgm:t>
    </dgm:pt>
    <dgm:pt modelId="{16F88312-BFCF-4562-AE38-10C6BFF28713}" type="sibTrans" cxnId="{EC077BDE-FDA5-4E3C-A1CE-0596CB049F57}">
      <dgm:prSet/>
      <dgm:spPr/>
      <dgm:t>
        <a:bodyPr/>
        <a:lstStyle/>
        <a:p>
          <a:endParaRPr lang="ru-RU"/>
        </a:p>
      </dgm:t>
    </dgm:pt>
    <dgm:pt modelId="{301C0E1D-7D6F-4C7B-AEC8-F29DB4345A25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/>
            <a:t>Моторные</a:t>
          </a:r>
        </a:p>
      </dgm:t>
    </dgm:pt>
    <dgm:pt modelId="{1338292E-F7CF-4A9C-9C04-F95E08B6F916}" type="parTrans" cxnId="{4FC1006B-9164-4F7A-9655-A6980DAFE09A}">
      <dgm:prSet/>
      <dgm:spPr/>
      <dgm:t>
        <a:bodyPr/>
        <a:lstStyle/>
        <a:p>
          <a:endParaRPr lang="ru-RU"/>
        </a:p>
      </dgm:t>
    </dgm:pt>
    <dgm:pt modelId="{B42F9E1E-061A-49D7-97D3-55DD2EE806AB}" type="sibTrans" cxnId="{4FC1006B-9164-4F7A-9655-A6980DAFE09A}">
      <dgm:prSet/>
      <dgm:spPr/>
      <dgm:t>
        <a:bodyPr/>
        <a:lstStyle/>
        <a:p>
          <a:endParaRPr lang="ru-RU"/>
        </a:p>
      </dgm:t>
    </dgm:pt>
    <dgm:pt modelId="{3248A3C6-B8F0-475E-B8B2-6C31C86D1C9E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/>
            <a:t>Безмоторные</a:t>
          </a:r>
        </a:p>
      </dgm:t>
    </dgm:pt>
    <dgm:pt modelId="{081D8431-DC53-460D-A7E1-D91AB3F1B430}" type="parTrans" cxnId="{0D0CE805-32A0-4971-A3E1-66248ACE6FEE}">
      <dgm:prSet/>
      <dgm:spPr/>
      <dgm:t>
        <a:bodyPr/>
        <a:lstStyle/>
        <a:p>
          <a:endParaRPr lang="ru-RU"/>
        </a:p>
      </dgm:t>
    </dgm:pt>
    <dgm:pt modelId="{BEE1C3B8-1DF3-4337-9B2D-0424E9B791F2}" type="sibTrans" cxnId="{0D0CE805-32A0-4971-A3E1-66248ACE6FEE}">
      <dgm:prSet/>
      <dgm:spPr/>
      <dgm:t>
        <a:bodyPr/>
        <a:lstStyle/>
        <a:p>
          <a:endParaRPr lang="ru-RU"/>
        </a:p>
      </dgm:t>
    </dgm:pt>
    <dgm:pt modelId="{F0C48CE1-AF75-488F-A18A-C26431C7B56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tIns="36000" rIns="72000" bIns="36000"/>
        <a:lstStyle/>
        <a:p>
          <a:pPr algn="l"/>
          <a:r>
            <a:rPr lang="ru-RU" sz="1800" dirty="0"/>
            <a:t>вертолеты</a:t>
          </a:r>
        </a:p>
      </dgm:t>
    </dgm:pt>
    <dgm:pt modelId="{FDCCCB51-C9D6-4B09-A016-D390C0E6ABCF}" type="parTrans" cxnId="{8830C631-E440-452E-BFC5-80D15A468BAF}">
      <dgm:prSet/>
      <dgm:spPr/>
      <dgm:t>
        <a:bodyPr/>
        <a:lstStyle/>
        <a:p>
          <a:endParaRPr lang="ru-RU"/>
        </a:p>
      </dgm:t>
    </dgm:pt>
    <dgm:pt modelId="{4C456D0E-ED94-4CB4-8C39-49DE2465D58D}" type="sibTrans" cxnId="{8830C631-E440-452E-BFC5-80D15A468BAF}">
      <dgm:prSet/>
      <dgm:spPr/>
      <dgm:t>
        <a:bodyPr/>
        <a:lstStyle/>
        <a:p>
          <a:endParaRPr lang="ru-RU"/>
        </a:p>
      </dgm:t>
    </dgm:pt>
    <dgm:pt modelId="{77F36734-01B9-418C-A709-AF62402DB07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tIns="36000" rIns="72000" bIns="36000"/>
        <a:lstStyle/>
        <a:p>
          <a:pPr algn="l"/>
          <a:r>
            <a:rPr lang="ru-RU" sz="1800" dirty="0"/>
            <a:t>самолеты , крылатые ракеты, </a:t>
          </a:r>
          <a:r>
            <a:rPr lang="ru-RU" sz="1800" dirty="0" err="1"/>
            <a:t>экранопланы</a:t>
          </a:r>
          <a:endParaRPr lang="ru-RU" sz="1800" dirty="0"/>
        </a:p>
      </dgm:t>
    </dgm:pt>
    <dgm:pt modelId="{E7D25EC6-A015-40F1-9FA9-1BC53E6CFB1C}" type="parTrans" cxnId="{DE9699C4-5A95-4866-AE0F-915EFF6D20F2}">
      <dgm:prSet/>
      <dgm:spPr/>
      <dgm:t>
        <a:bodyPr/>
        <a:lstStyle/>
        <a:p>
          <a:endParaRPr lang="ru-RU"/>
        </a:p>
      </dgm:t>
    </dgm:pt>
    <dgm:pt modelId="{42EC318E-FF0E-4577-A914-65F72016B61B}" type="sibTrans" cxnId="{DE9699C4-5A95-4866-AE0F-915EFF6D20F2}">
      <dgm:prSet/>
      <dgm:spPr/>
      <dgm:t>
        <a:bodyPr/>
        <a:lstStyle/>
        <a:p>
          <a:endParaRPr lang="ru-RU"/>
        </a:p>
      </dgm:t>
    </dgm:pt>
    <dgm:pt modelId="{75679351-D59D-4B42-B5B2-5D6ACA4C02E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tIns="36000" rIns="72000" bIns="36000"/>
        <a:lstStyle/>
        <a:p>
          <a:pPr algn="l"/>
          <a:r>
            <a:rPr lang="ru-RU" sz="1800" dirty="0"/>
            <a:t>автожиры, </a:t>
          </a:r>
          <a:r>
            <a:rPr lang="ru-RU" sz="1800" dirty="0" err="1"/>
            <a:t>махолеты</a:t>
          </a:r>
          <a:endParaRPr lang="ru-RU" sz="1800" dirty="0"/>
        </a:p>
      </dgm:t>
    </dgm:pt>
    <dgm:pt modelId="{4F228972-7CE3-424A-9817-219B4411E9F8}" type="parTrans" cxnId="{56FEB41D-D6F2-4884-AF4E-4CF7BD491365}">
      <dgm:prSet/>
      <dgm:spPr/>
      <dgm:t>
        <a:bodyPr/>
        <a:lstStyle/>
        <a:p>
          <a:endParaRPr lang="ru-RU"/>
        </a:p>
      </dgm:t>
    </dgm:pt>
    <dgm:pt modelId="{36B14F0A-F31C-4B10-8ADD-4072AEFB648D}" type="sibTrans" cxnId="{56FEB41D-D6F2-4884-AF4E-4CF7BD491365}">
      <dgm:prSet/>
      <dgm:spPr/>
      <dgm:t>
        <a:bodyPr/>
        <a:lstStyle/>
        <a:p>
          <a:endParaRPr lang="ru-RU"/>
        </a:p>
      </dgm:t>
    </dgm:pt>
    <dgm:pt modelId="{77517547-A0E5-4968-A01D-17681C12CD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tIns="36000" rIns="72000" bIns="36000"/>
        <a:lstStyle/>
        <a:p>
          <a:pPr algn="l"/>
          <a:r>
            <a:rPr lang="ru-RU" sz="1800" dirty="0" err="1"/>
            <a:t>конвертопланы</a:t>
          </a:r>
          <a:endParaRPr lang="ru-RU" sz="1800" dirty="0"/>
        </a:p>
      </dgm:t>
    </dgm:pt>
    <dgm:pt modelId="{C4A7F639-CBF0-4FBE-A4F3-AE585963C12C}" type="parTrans" cxnId="{4D4953C7-93A6-4B07-B586-B07275C11AA5}">
      <dgm:prSet/>
      <dgm:spPr/>
      <dgm:t>
        <a:bodyPr/>
        <a:lstStyle/>
        <a:p>
          <a:endParaRPr lang="ru-RU"/>
        </a:p>
      </dgm:t>
    </dgm:pt>
    <dgm:pt modelId="{ABDFC8CA-6C0F-4BB3-9141-105D37492E62}" type="sibTrans" cxnId="{4D4953C7-93A6-4B07-B586-B07275C11AA5}">
      <dgm:prSet/>
      <dgm:spPr/>
      <dgm:t>
        <a:bodyPr/>
        <a:lstStyle/>
        <a:p>
          <a:endParaRPr lang="ru-RU"/>
        </a:p>
      </dgm:t>
    </dgm:pt>
    <dgm:pt modelId="{00C52AB7-CCDB-4E02-ACDB-93102C30C9AE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tIns="36000" rIns="72000" bIns="36000"/>
        <a:lstStyle/>
        <a:p>
          <a:pPr algn="l"/>
          <a:r>
            <a:rPr lang="ru-RU" dirty="0"/>
            <a:t>планёры, дельтапланы</a:t>
          </a:r>
        </a:p>
      </dgm:t>
    </dgm:pt>
    <dgm:pt modelId="{27D7C732-0455-415B-9463-E8A497A416FA}" type="parTrans" cxnId="{1D714283-230D-4F5A-89DF-B0782FDD292B}">
      <dgm:prSet/>
      <dgm:spPr/>
      <dgm:t>
        <a:bodyPr/>
        <a:lstStyle/>
        <a:p>
          <a:endParaRPr lang="ru-RU"/>
        </a:p>
      </dgm:t>
    </dgm:pt>
    <dgm:pt modelId="{0FE432A1-2333-45E9-B72C-BBA305E962F6}" type="sibTrans" cxnId="{1D714283-230D-4F5A-89DF-B0782FDD292B}">
      <dgm:prSet/>
      <dgm:spPr/>
      <dgm:t>
        <a:bodyPr/>
        <a:lstStyle/>
        <a:p>
          <a:endParaRPr lang="ru-RU"/>
        </a:p>
      </dgm:t>
    </dgm:pt>
    <dgm:pt modelId="{0BECAE41-E4DF-4904-8E42-1EA7C6C5DAF3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tIns="36000" rIns="72000" bIns="36000"/>
        <a:lstStyle/>
        <a:p>
          <a:pPr algn="l"/>
          <a:r>
            <a:rPr lang="ru-RU" dirty="0" err="1"/>
            <a:t>парапланы</a:t>
          </a:r>
          <a:r>
            <a:rPr lang="ru-RU" dirty="0"/>
            <a:t>, парашюты</a:t>
          </a:r>
        </a:p>
      </dgm:t>
    </dgm:pt>
    <dgm:pt modelId="{CB1E5B37-62E2-4793-8680-AEFE4AEC964B}" type="parTrans" cxnId="{C74EF475-1B5A-454F-9CE7-117558BBACF7}">
      <dgm:prSet/>
      <dgm:spPr/>
      <dgm:t>
        <a:bodyPr/>
        <a:lstStyle/>
        <a:p>
          <a:endParaRPr lang="ru-RU"/>
        </a:p>
      </dgm:t>
    </dgm:pt>
    <dgm:pt modelId="{7B1BFAC4-5F67-4E34-A509-23AF298F067A}" type="sibTrans" cxnId="{C74EF475-1B5A-454F-9CE7-117558BBACF7}">
      <dgm:prSet/>
      <dgm:spPr/>
      <dgm:t>
        <a:bodyPr/>
        <a:lstStyle/>
        <a:p>
          <a:endParaRPr lang="ru-RU"/>
        </a:p>
      </dgm:t>
    </dgm:pt>
    <dgm:pt modelId="{720AA7E6-01EF-4A52-BB52-2CEAAD03563D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tIns="36000" rIns="72000" bIns="36000"/>
        <a:lstStyle/>
        <a:p>
          <a:pPr algn="l"/>
          <a:r>
            <a:rPr lang="ru-RU" dirty="0"/>
            <a:t>спускаемые аппараты </a:t>
          </a:r>
        </a:p>
      </dgm:t>
    </dgm:pt>
    <dgm:pt modelId="{2A9F654F-DB67-4254-BDE5-62712C5F70A5}" type="parTrans" cxnId="{50E8D0C5-6FB6-4CEA-BC6A-90AEC766B4F6}">
      <dgm:prSet/>
      <dgm:spPr/>
      <dgm:t>
        <a:bodyPr/>
        <a:lstStyle/>
        <a:p>
          <a:endParaRPr lang="ru-RU"/>
        </a:p>
      </dgm:t>
    </dgm:pt>
    <dgm:pt modelId="{17D488E9-18A0-4F1F-8F72-90481D6055FA}" type="sibTrans" cxnId="{50E8D0C5-6FB6-4CEA-BC6A-90AEC766B4F6}">
      <dgm:prSet/>
      <dgm:spPr/>
      <dgm:t>
        <a:bodyPr/>
        <a:lstStyle/>
        <a:p>
          <a:endParaRPr lang="ru-RU"/>
        </a:p>
      </dgm:t>
    </dgm:pt>
    <dgm:pt modelId="{8569F506-6FD5-4E53-9037-E1BB57DF580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dirty="0"/>
            <a:t>ЭКИП</a:t>
          </a:r>
        </a:p>
      </dgm:t>
    </dgm:pt>
    <dgm:pt modelId="{0D90C7D4-7BF1-4889-9A59-553C625BE433}" type="parTrans" cxnId="{0820E20A-F2AE-41DB-BF9C-515601F6C38C}">
      <dgm:prSet/>
      <dgm:spPr/>
      <dgm:t>
        <a:bodyPr/>
        <a:lstStyle/>
        <a:p>
          <a:endParaRPr lang="ru-RU"/>
        </a:p>
      </dgm:t>
    </dgm:pt>
    <dgm:pt modelId="{F4259745-2FE5-410D-B7DA-77B53C529DD3}" type="sibTrans" cxnId="{0820E20A-F2AE-41DB-BF9C-515601F6C38C}">
      <dgm:prSet/>
      <dgm:spPr/>
      <dgm:t>
        <a:bodyPr/>
        <a:lstStyle/>
        <a:p>
          <a:endParaRPr lang="ru-RU"/>
        </a:p>
      </dgm:t>
    </dgm:pt>
    <dgm:pt modelId="{B3EDD2B8-9CBF-4DF7-A815-EE76635D69F3}">
      <dgm:prSet custT="1"/>
      <dgm:spPr/>
      <dgm:t>
        <a:bodyPr/>
        <a:lstStyle/>
        <a:p>
          <a:r>
            <a:rPr lang="ru-RU" sz="1800" dirty="0" err="1"/>
            <a:t>мускулолеты</a:t>
          </a:r>
          <a:endParaRPr lang="ru-RU" sz="1800" dirty="0"/>
        </a:p>
      </dgm:t>
    </dgm:pt>
    <dgm:pt modelId="{5D35DB6B-AFFB-44BD-9687-B6F39515348C}" type="parTrans" cxnId="{004B722B-C79D-4A6D-9726-74A39551B4D6}">
      <dgm:prSet/>
      <dgm:spPr/>
      <dgm:t>
        <a:bodyPr/>
        <a:lstStyle/>
        <a:p>
          <a:endParaRPr lang="ru-RU"/>
        </a:p>
      </dgm:t>
    </dgm:pt>
    <dgm:pt modelId="{3143C585-1FA4-4937-B138-4631B8700646}" type="sibTrans" cxnId="{004B722B-C79D-4A6D-9726-74A39551B4D6}">
      <dgm:prSet/>
      <dgm:spPr/>
      <dgm:t>
        <a:bodyPr/>
        <a:lstStyle/>
        <a:p>
          <a:endParaRPr lang="ru-RU"/>
        </a:p>
      </dgm:t>
    </dgm:pt>
    <dgm:pt modelId="{C9F0B7D6-20FC-4762-B125-5E357139680B}" type="pres">
      <dgm:prSet presAssocID="{4A5DF49F-73F1-4F65-A4D9-30578ED858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BEE19AB-D79A-47F9-9008-054B171D1AE9}" type="pres">
      <dgm:prSet presAssocID="{C1CA23DC-05B6-46B0-BCB9-79074BEB7DE3}" presName="hierRoot1" presStyleCnt="0">
        <dgm:presLayoutVars>
          <dgm:hierBranch val="init"/>
        </dgm:presLayoutVars>
      </dgm:prSet>
      <dgm:spPr/>
    </dgm:pt>
    <dgm:pt modelId="{6F3F0F94-0325-449E-84EE-9FE6CFF2EC42}" type="pres">
      <dgm:prSet presAssocID="{C1CA23DC-05B6-46B0-BCB9-79074BEB7DE3}" presName="rootComposite1" presStyleCnt="0"/>
      <dgm:spPr/>
    </dgm:pt>
    <dgm:pt modelId="{D7654264-C533-4A6E-AD4C-EDA552187269}" type="pres">
      <dgm:prSet presAssocID="{C1CA23DC-05B6-46B0-BCB9-79074BEB7DE3}" presName="rootText1" presStyleLbl="node0" presStyleIdx="0" presStyleCnt="1" custScaleX="323157">
        <dgm:presLayoutVars>
          <dgm:chPref val="3"/>
        </dgm:presLayoutVars>
      </dgm:prSet>
      <dgm:spPr/>
    </dgm:pt>
    <dgm:pt modelId="{905C5DDE-84D5-4178-88BA-500FF59D4770}" type="pres">
      <dgm:prSet presAssocID="{C1CA23DC-05B6-46B0-BCB9-79074BEB7DE3}" presName="rootConnector1" presStyleLbl="node1" presStyleIdx="0" presStyleCnt="0"/>
      <dgm:spPr/>
    </dgm:pt>
    <dgm:pt modelId="{A4527BB1-51AB-4CA9-93CD-94B18DCDF52B}" type="pres">
      <dgm:prSet presAssocID="{C1CA23DC-05B6-46B0-BCB9-79074BEB7DE3}" presName="hierChild2" presStyleCnt="0"/>
      <dgm:spPr/>
    </dgm:pt>
    <dgm:pt modelId="{C18B9488-BABD-4B0B-843F-81B45FED8AFB}" type="pres">
      <dgm:prSet presAssocID="{1338292E-F7CF-4A9C-9C04-F95E08B6F916}" presName="Name37" presStyleLbl="parChTrans1D2" presStyleIdx="0" presStyleCnt="2"/>
      <dgm:spPr/>
    </dgm:pt>
    <dgm:pt modelId="{E336F50B-E60D-4C26-A65E-3052AC119B85}" type="pres">
      <dgm:prSet presAssocID="{301C0E1D-7D6F-4C7B-AEC8-F29DB4345A25}" presName="hierRoot2" presStyleCnt="0">
        <dgm:presLayoutVars>
          <dgm:hierBranch val="init"/>
        </dgm:presLayoutVars>
      </dgm:prSet>
      <dgm:spPr/>
    </dgm:pt>
    <dgm:pt modelId="{767CCEF2-AF75-4840-A452-AAAE5CA82880}" type="pres">
      <dgm:prSet presAssocID="{301C0E1D-7D6F-4C7B-AEC8-F29DB4345A25}" presName="rootComposite" presStyleCnt="0"/>
      <dgm:spPr/>
    </dgm:pt>
    <dgm:pt modelId="{55A6AFB6-8EE3-4F19-B224-5A09C22C6E50}" type="pres">
      <dgm:prSet presAssocID="{301C0E1D-7D6F-4C7B-AEC8-F29DB4345A25}" presName="rootText" presStyleLbl="node2" presStyleIdx="0" presStyleCnt="2" custScaleX="130957" custLinFactX="-14795" custLinFactNeighborX="-100000">
        <dgm:presLayoutVars>
          <dgm:chPref val="3"/>
        </dgm:presLayoutVars>
      </dgm:prSet>
      <dgm:spPr/>
    </dgm:pt>
    <dgm:pt modelId="{F85D69EF-06B4-4F60-91CF-20BB75DD22EF}" type="pres">
      <dgm:prSet presAssocID="{301C0E1D-7D6F-4C7B-AEC8-F29DB4345A25}" presName="rootConnector" presStyleLbl="node2" presStyleIdx="0" presStyleCnt="2"/>
      <dgm:spPr/>
    </dgm:pt>
    <dgm:pt modelId="{CB4EA712-638C-46FA-9C9A-2BE9CAB83217}" type="pres">
      <dgm:prSet presAssocID="{301C0E1D-7D6F-4C7B-AEC8-F29DB4345A25}" presName="hierChild4" presStyleCnt="0"/>
      <dgm:spPr/>
    </dgm:pt>
    <dgm:pt modelId="{AACCC32A-0BCE-4953-9ED8-156087E32EF0}" type="pres">
      <dgm:prSet presAssocID="{FDCCCB51-C9D6-4B09-A016-D390C0E6ABCF}" presName="Name37" presStyleLbl="parChTrans1D3" presStyleIdx="0" presStyleCnt="9"/>
      <dgm:spPr/>
    </dgm:pt>
    <dgm:pt modelId="{FFBA11CF-1CF3-438F-BB7C-39A15939858D}" type="pres">
      <dgm:prSet presAssocID="{F0C48CE1-AF75-488F-A18A-C26431C7B566}" presName="hierRoot2" presStyleCnt="0">
        <dgm:presLayoutVars>
          <dgm:hierBranch val="init"/>
        </dgm:presLayoutVars>
      </dgm:prSet>
      <dgm:spPr/>
    </dgm:pt>
    <dgm:pt modelId="{A3B619B2-F41F-4C74-833F-842E40D9046E}" type="pres">
      <dgm:prSet presAssocID="{F0C48CE1-AF75-488F-A18A-C26431C7B566}" presName="rootComposite" presStyleCnt="0"/>
      <dgm:spPr/>
    </dgm:pt>
    <dgm:pt modelId="{44A591E3-D9E0-4548-9A8D-5426FD942EAD}" type="pres">
      <dgm:prSet presAssocID="{F0C48CE1-AF75-488F-A18A-C26431C7B566}" presName="rootText" presStyleLbl="node3" presStyleIdx="0" presStyleCnt="9" custScaleX="103524" custScaleY="70342" custLinFactX="-9334" custLinFactNeighborX="-100000" custLinFactNeighborY="-14212">
        <dgm:presLayoutVars>
          <dgm:chPref val="3"/>
        </dgm:presLayoutVars>
      </dgm:prSet>
      <dgm:spPr/>
    </dgm:pt>
    <dgm:pt modelId="{E5AE294A-3355-4259-A252-FBA6DF845F84}" type="pres">
      <dgm:prSet presAssocID="{F0C48CE1-AF75-488F-A18A-C26431C7B566}" presName="rootConnector" presStyleLbl="node3" presStyleIdx="0" presStyleCnt="9"/>
      <dgm:spPr/>
    </dgm:pt>
    <dgm:pt modelId="{CB1E4BCE-3DD2-4C84-B89C-26CF7A0CC343}" type="pres">
      <dgm:prSet presAssocID="{F0C48CE1-AF75-488F-A18A-C26431C7B566}" presName="hierChild4" presStyleCnt="0"/>
      <dgm:spPr/>
    </dgm:pt>
    <dgm:pt modelId="{5112AD1B-BAD1-4659-A9C7-8792B51DA223}" type="pres">
      <dgm:prSet presAssocID="{F0C48CE1-AF75-488F-A18A-C26431C7B566}" presName="hierChild5" presStyleCnt="0"/>
      <dgm:spPr/>
    </dgm:pt>
    <dgm:pt modelId="{8AA774DD-D8DF-4426-8BE9-FF42CC792C0D}" type="pres">
      <dgm:prSet presAssocID="{E7D25EC6-A015-40F1-9FA9-1BC53E6CFB1C}" presName="Name37" presStyleLbl="parChTrans1D3" presStyleIdx="1" presStyleCnt="9"/>
      <dgm:spPr/>
    </dgm:pt>
    <dgm:pt modelId="{7FA3AE1B-A27C-4841-94AB-4F0BA944C572}" type="pres">
      <dgm:prSet presAssocID="{77F36734-01B9-418C-A709-AF62402DB07C}" presName="hierRoot2" presStyleCnt="0">
        <dgm:presLayoutVars>
          <dgm:hierBranch val="init"/>
        </dgm:presLayoutVars>
      </dgm:prSet>
      <dgm:spPr/>
    </dgm:pt>
    <dgm:pt modelId="{5A426E35-5D24-4C67-8E49-1EE63D1DE3A1}" type="pres">
      <dgm:prSet presAssocID="{77F36734-01B9-418C-A709-AF62402DB07C}" presName="rootComposite" presStyleCnt="0"/>
      <dgm:spPr/>
    </dgm:pt>
    <dgm:pt modelId="{B1FABDD8-CD73-4078-BD37-C145765730A3}" type="pres">
      <dgm:prSet presAssocID="{77F36734-01B9-418C-A709-AF62402DB07C}" presName="rootText" presStyleLbl="node3" presStyleIdx="1" presStyleCnt="9" custScaleX="209462" custScaleY="104332" custLinFactX="-9334" custLinFactNeighborX="-100000" custLinFactNeighborY="-26577">
        <dgm:presLayoutVars>
          <dgm:chPref val="3"/>
        </dgm:presLayoutVars>
      </dgm:prSet>
      <dgm:spPr/>
    </dgm:pt>
    <dgm:pt modelId="{0A80B3E0-A353-421C-BEF6-50EA92DFF547}" type="pres">
      <dgm:prSet presAssocID="{77F36734-01B9-418C-A709-AF62402DB07C}" presName="rootConnector" presStyleLbl="node3" presStyleIdx="1" presStyleCnt="9"/>
      <dgm:spPr/>
    </dgm:pt>
    <dgm:pt modelId="{177D393F-121F-4C5E-947C-4F73BD5E6D9F}" type="pres">
      <dgm:prSet presAssocID="{77F36734-01B9-418C-A709-AF62402DB07C}" presName="hierChild4" presStyleCnt="0"/>
      <dgm:spPr/>
    </dgm:pt>
    <dgm:pt modelId="{DDC407DC-8919-4628-8840-F3E2552CED73}" type="pres">
      <dgm:prSet presAssocID="{77F36734-01B9-418C-A709-AF62402DB07C}" presName="hierChild5" presStyleCnt="0"/>
      <dgm:spPr/>
    </dgm:pt>
    <dgm:pt modelId="{6EF611D0-3718-4AA7-989E-6E24E9015F08}" type="pres">
      <dgm:prSet presAssocID="{4F228972-7CE3-424A-9817-219B4411E9F8}" presName="Name37" presStyleLbl="parChTrans1D3" presStyleIdx="2" presStyleCnt="9"/>
      <dgm:spPr/>
    </dgm:pt>
    <dgm:pt modelId="{07B29A1A-4334-4554-A8A0-1C027E98F89C}" type="pres">
      <dgm:prSet presAssocID="{75679351-D59D-4B42-B5B2-5D6ACA4C02E9}" presName="hierRoot2" presStyleCnt="0">
        <dgm:presLayoutVars>
          <dgm:hierBranch val="init"/>
        </dgm:presLayoutVars>
      </dgm:prSet>
      <dgm:spPr/>
    </dgm:pt>
    <dgm:pt modelId="{9DAB125C-35DC-4953-A4A7-C44128C85BA9}" type="pres">
      <dgm:prSet presAssocID="{75679351-D59D-4B42-B5B2-5D6ACA4C02E9}" presName="rootComposite" presStyleCnt="0"/>
      <dgm:spPr/>
    </dgm:pt>
    <dgm:pt modelId="{93648583-B483-458C-9956-5E95F76E27A3}" type="pres">
      <dgm:prSet presAssocID="{75679351-D59D-4B42-B5B2-5D6ACA4C02E9}" presName="rootText" presStyleLbl="node3" presStyleIdx="2" presStyleCnt="9" custScaleX="209952" custScaleY="70342" custLinFactX="-9334" custLinFactNeighborX="-100000" custLinFactNeighborY="-34794">
        <dgm:presLayoutVars>
          <dgm:chPref val="3"/>
        </dgm:presLayoutVars>
      </dgm:prSet>
      <dgm:spPr/>
    </dgm:pt>
    <dgm:pt modelId="{A2976222-E7E7-4122-B371-757FD7667DD2}" type="pres">
      <dgm:prSet presAssocID="{75679351-D59D-4B42-B5B2-5D6ACA4C02E9}" presName="rootConnector" presStyleLbl="node3" presStyleIdx="2" presStyleCnt="9"/>
      <dgm:spPr/>
    </dgm:pt>
    <dgm:pt modelId="{B69AE511-3A47-4D74-A5D3-94086305D1DD}" type="pres">
      <dgm:prSet presAssocID="{75679351-D59D-4B42-B5B2-5D6ACA4C02E9}" presName="hierChild4" presStyleCnt="0"/>
      <dgm:spPr/>
    </dgm:pt>
    <dgm:pt modelId="{FE963FF1-A171-487A-AE25-49FADC3F55B8}" type="pres">
      <dgm:prSet presAssocID="{75679351-D59D-4B42-B5B2-5D6ACA4C02E9}" presName="hierChild5" presStyleCnt="0"/>
      <dgm:spPr/>
    </dgm:pt>
    <dgm:pt modelId="{29B010FA-AF16-459C-907D-B814499506C2}" type="pres">
      <dgm:prSet presAssocID="{C4A7F639-CBF0-4FBE-A4F3-AE585963C12C}" presName="Name37" presStyleLbl="parChTrans1D3" presStyleIdx="3" presStyleCnt="9"/>
      <dgm:spPr/>
    </dgm:pt>
    <dgm:pt modelId="{288937F8-D0DE-4A66-85AE-F68345686103}" type="pres">
      <dgm:prSet presAssocID="{77517547-A0E5-4968-A01D-17681C12CD85}" presName="hierRoot2" presStyleCnt="0">
        <dgm:presLayoutVars>
          <dgm:hierBranch val="init"/>
        </dgm:presLayoutVars>
      </dgm:prSet>
      <dgm:spPr/>
    </dgm:pt>
    <dgm:pt modelId="{EE3887C1-968F-45DE-B8A4-B704327EC1C1}" type="pres">
      <dgm:prSet presAssocID="{77517547-A0E5-4968-A01D-17681C12CD85}" presName="rootComposite" presStyleCnt="0"/>
      <dgm:spPr/>
    </dgm:pt>
    <dgm:pt modelId="{25B24563-3C43-419A-9532-5320B012A6E5}" type="pres">
      <dgm:prSet presAssocID="{77517547-A0E5-4968-A01D-17681C12CD85}" presName="rootText" presStyleLbl="node3" presStyleIdx="3" presStyleCnt="9" custScaleX="151605" custScaleY="65269" custLinFactX="-9334" custLinFactNeighborX="-100000" custLinFactNeighborY="-47996">
        <dgm:presLayoutVars>
          <dgm:chPref val="3"/>
        </dgm:presLayoutVars>
      </dgm:prSet>
      <dgm:spPr/>
    </dgm:pt>
    <dgm:pt modelId="{8DC8EA84-4CE0-4C0D-B692-0C3298756B79}" type="pres">
      <dgm:prSet presAssocID="{77517547-A0E5-4968-A01D-17681C12CD85}" presName="rootConnector" presStyleLbl="node3" presStyleIdx="3" presStyleCnt="9"/>
      <dgm:spPr/>
    </dgm:pt>
    <dgm:pt modelId="{B5099593-F261-4073-8966-0FFE8867A7B5}" type="pres">
      <dgm:prSet presAssocID="{77517547-A0E5-4968-A01D-17681C12CD85}" presName="hierChild4" presStyleCnt="0"/>
      <dgm:spPr/>
    </dgm:pt>
    <dgm:pt modelId="{2BDE0482-F48F-431A-8C05-D2DB5A2AAF31}" type="pres">
      <dgm:prSet presAssocID="{77517547-A0E5-4968-A01D-17681C12CD85}" presName="hierChild5" presStyleCnt="0"/>
      <dgm:spPr/>
    </dgm:pt>
    <dgm:pt modelId="{B0440330-D70B-4FC4-85D0-42072D84CA41}" type="pres">
      <dgm:prSet presAssocID="{0D90C7D4-7BF1-4889-9A59-553C625BE433}" presName="Name37" presStyleLbl="parChTrans1D3" presStyleIdx="4" presStyleCnt="9"/>
      <dgm:spPr/>
    </dgm:pt>
    <dgm:pt modelId="{733751AF-BADF-429A-9DBF-181D229E30BD}" type="pres">
      <dgm:prSet presAssocID="{8569F506-6FD5-4E53-9037-E1BB57DF580A}" presName="hierRoot2" presStyleCnt="0">
        <dgm:presLayoutVars>
          <dgm:hierBranch val="init"/>
        </dgm:presLayoutVars>
      </dgm:prSet>
      <dgm:spPr/>
    </dgm:pt>
    <dgm:pt modelId="{6E1AD280-563A-473C-A815-FCEF414DD41F}" type="pres">
      <dgm:prSet presAssocID="{8569F506-6FD5-4E53-9037-E1BB57DF580A}" presName="rootComposite" presStyleCnt="0"/>
      <dgm:spPr/>
    </dgm:pt>
    <dgm:pt modelId="{2331499F-956E-42B5-AF29-7507607B2081}" type="pres">
      <dgm:prSet presAssocID="{8569F506-6FD5-4E53-9037-E1BB57DF580A}" presName="rootText" presStyleLbl="node3" presStyleIdx="4" presStyleCnt="9" custScaleX="74796" custScaleY="66002" custLinFactX="-9990" custLinFactNeighborX="-100000" custLinFactNeighborY="-63442">
        <dgm:presLayoutVars>
          <dgm:chPref val="3"/>
        </dgm:presLayoutVars>
      </dgm:prSet>
      <dgm:spPr/>
    </dgm:pt>
    <dgm:pt modelId="{4CDE5614-4E7D-4EF3-A9C6-1C9CCA8399DA}" type="pres">
      <dgm:prSet presAssocID="{8569F506-6FD5-4E53-9037-E1BB57DF580A}" presName="rootConnector" presStyleLbl="node3" presStyleIdx="4" presStyleCnt="9"/>
      <dgm:spPr/>
    </dgm:pt>
    <dgm:pt modelId="{85464BF1-D4B5-430B-BB20-286AEA49B2B4}" type="pres">
      <dgm:prSet presAssocID="{8569F506-6FD5-4E53-9037-E1BB57DF580A}" presName="hierChild4" presStyleCnt="0"/>
      <dgm:spPr/>
    </dgm:pt>
    <dgm:pt modelId="{2D9BAF79-D6E7-408D-8777-E12A1FAFFFDA}" type="pres">
      <dgm:prSet presAssocID="{8569F506-6FD5-4E53-9037-E1BB57DF580A}" presName="hierChild5" presStyleCnt="0"/>
      <dgm:spPr/>
    </dgm:pt>
    <dgm:pt modelId="{16D861B5-8B2F-4770-AF6D-EE4625DA2E34}" type="pres">
      <dgm:prSet presAssocID="{5D35DB6B-AFFB-44BD-9687-B6F39515348C}" presName="Name37" presStyleLbl="parChTrans1D3" presStyleIdx="5" presStyleCnt="9"/>
      <dgm:spPr/>
    </dgm:pt>
    <dgm:pt modelId="{7E3A7E10-7825-4EBE-8CBA-50E1EB4D3A37}" type="pres">
      <dgm:prSet presAssocID="{B3EDD2B8-9CBF-4DF7-A815-EE76635D69F3}" presName="hierRoot2" presStyleCnt="0">
        <dgm:presLayoutVars>
          <dgm:hierBranch val="init"/>
        </dgm:presLayoutVars>
      </dgm:prSet>
      <dgm:spPr/>
    </dgm:pt>
    <dgm:pt modelId="{57C181BE-5BA8-42CD-9BD0-B0F4515A3C50}" type="pres">
      <dgm:prSet presAssocID="{B3EDD2B8-9CBF-4DF7-A815-EE76635D69F3}" presName="rootComposite" presStyleCnt="0"/>
      <dgm:spPr/>
    </dgm:pt>
    <dgm:pt modelId="{DD417673-3F83-46D8-8426-7AE0028CA779}" type="pres">
      <dgm:prSet presAssocID="{B3EDD2B8-9CBF-4DF7-A815-EE76635D69F3}" presName="rootText" presStyleLbl="node3" presStyleIdx="5" presStyleCnt="9" custScaleX="143682" custScaleY="63449" custLinFactX="-12820" custLinFactNeighborX="-100000" custLinFactNeighborY="-76336">
        <dgm:presLayoutVars>
          <dgm:chPref val="3"/>
        </dgm:presLayoutVars>
      </dgm:prSet>
      <dgm:spPr/>
    </dgm:pt>
    <dgm:pt modelId="{A64B2B38-3343-4EC7-AB32-9F2644AB9B8B}" type="pres">
      <dgm:prSet presAssocID="{B3EDD2B8-9CBF-4DF7-A815-EE76635D69F3}" presName="rootConnector" presStyleLbl="node3" presStyleIdx="5" presStyleCnt="9"/>
      <dgm:spPr/>
    </dgm:pt>
    <dgm:pt modelId="{F5B2734D-E056-4D01-959C-3E5FFA1C37F9}" type="pres">
      <dgm:prSet presAssocID="{B3EDD2B8-9CBF-4DF7-A815-EE76635D69F3}" presName="hierChild4" presStyleCnt="0"/>
      <dgm:spPr/>
    </dgm:pt>
    <dgm:pt modelId="{B1D5F729-47FF-4335-B906-44554401DBE4}" type="pres">
      <dgm:prSet presAssocID="{B3EDD2B8-9CBF-4DF7-A815-EE76635D69F3}" presName="hierChild5" presStyleCnt="0"/>
      <dgm:spPr/>
    </dgm:pt>
    <dgm:pt modelId="{B126FC32-59FC-4796-B71E-808B08945978}" type="pres">
      <dgm:prSet presAssocID="{301C0E1D-7D6F-4C7B-AEC8-F29DB4345A25}" presName="hierChild5" presStyleCnt="0"/>
      <dgm:spPr/>
    </dgm:pt>
    <dgm:pt modelId="{E90AAFC2-D313-4295-A861-6E5D683EC632}" type="pres">
      <dgm:prSet presAssocID="{081D8431-DC53-460D-A7E1-D91AB3F1B430}" presName="Name37" presStyleLbl="parChTrans1D2" presStyleIdx="1" presStyleCnt="2"/>
      <dgm:spPr/>
    </dgm:pt>
    <dgm:pt modelId="{343E7CAB-C297-41F2-A678-1DF1E3E2E389}" type="pres">
      <dgm:prSet presAssocID="{3248A3C6-B8F0-475E-B8B2-6C31C86D1C9E}" presName="hierRoot2" presStyleCnt="0">
        <dgm:presLayoutVars>
          <dgm:hierBranch val="init"/>
        </dgm:presLayoutVars>
      </dgm:prSet>
      <dgm:spPr/>
    </dgm:pt>
    <dgm:pt modelId="{A9B34EEA-7054-4E7C-A7DF-944DF3BE86EC}" type="pres">
      <dgm:prSet presAssocID="{3248A3C6-B8F0-475E-B8B2-6C31C86D1C9E}" presName="rootComposite" presStyleCnt="0"/>
      <dgm:spPr/>
    </dgm:pt>
    <dgm:pt modelId="{74D40B9E-1D6C-4082-9CDF-8EE6C7179CF7}" type="pres">
      <dgm:prSet presAssocID="{3248A3C6-B8F0-475E-B8B2-6C31C86D1C9E}" presName="rootText" presStyleLbl="node2" presStyleIdx="1" presStyleCnt="2" custScaleX="145638" custLinFactNeighborX="66574">
        <dgm:presLayoutVars>
          <dgm:chPref val="3"/>
        </dgm:presLayoutVars>
      </dgm:prSet>
      <dgm:spPr/>
    </dgm:pt>
    <dgm:pt modelId="{312817E1-17DD-4230-B2CC-C5C23DFF76E2}" type="pres">
      <dgm:prSet presAssocID="{3248A3C6-B8F0-475E-B8B2-6C31C86D1C9E}" presName="rootConnector" presStyleLbl="node2" presStyleIdx="1" presStyleCnt="2"/>
      <dgm:spPr/>
    </dgm:pt>
    <dgm:pt modelId="{AC23DE00-7B01-44AB-A7C9-BBD8F40313C7}" type="pres">
      <dgm:prSet presAssocID="{3248A3C6-B8F0-475E-B8B2-6C31C86D1C9E}" presName="hierChild4" presStyleCnt="0"/>
      <dgm:spPr/>
    </dgm:pt>
    <dgm:pt modelId="{B7C945EA-CB2E-497F-AAB3-644898390379}" type="pres">
      <dgm:prSet presAssocID="{27D7C732-0455-415B-9463-E8A497A416FA}" presName="Name37" presStyleLbl="parChTrans1D3" presStyleIdx="6" presStyleCnt="9"/>
      <dgm:spPr/>
    </dgm:pt>
    <dgm:pt modelId="{D1F90955-D774-4637-A71B-7EFB909B33D1}" type="pres">
      <dgm:prSet presAssocID="{00C52AB7-CCDB-4E02-ACDB-93102C30C9AE}" presName="hierRoot2" presStyleCnt="0">
        <dgm:presLayoutVars>
          <dgm:hierBranch val="init"/>
        </dgm:presLayoutVars>
      </dgm:prSet>
      <dgm:spPr/>
    </dgm:pt>
    <dgm:pt modelId="{11130FAA-4D50-46EB-A004-DEDAB005534A}" type="pres">
      <dgm:prSet presAssocID="{00C52AB7-CCDB-4E02-ACDB-93102C30C9AE}" presName="rootComposite" presStyleCnt="0"/>
      <dgm:spPr/>
    </dgm:pt>
    <dgm:pt modelId="{76595023-7F6F-4564-BAB1-DA4BF864D024}" type="pres">
      <dgm:prSet presAssocID="{00C52AB7-CCDB-4E02-ACDB-93102C30C9AE}" presName="rootText" presStyleLbl="node3" presStyleIdx="6" presStyleCnt="9" custScaleX="131580" custScaleY="90021" custLinFactNeighborX="68509">
        <dgm:presLayoutVars>
          <dgm:chPref val="3"/>
        </dgm:presLayoutVars>
      </dgm:prSet>
      <dgm:spPr/>
    </dgm:pt>
    <dgm:pt modelId="{2943CA12-2D2E-46A4-9E24-EA825C77ED11}" type="pres">
      <dgm:prSet presAssocID="{00C52AB7-CCDB-4E02-ACDB-93102C30C9AE}" presName="rootConnector" presStyleLbl="node3" presStyleIdx="6" presStyleCnt="9"/>
      <dgm:spPr/>
    </dgm:pt>
    <dgm:pt modelId="{4DE654E1-2C51-4262-A900-15A7D5EF2D60}" type="pres">
      <dgm:prSet presAssocID="{00C52AB7-CCDB-4E02-ACDB-93102C30C9AE}" presName="hierChild4" presStyleCnt="0"/>
      <dgm:spPr/>
    </dgm:pt>
    <dgm:pt modelId="{3B3CAF6D-12FB-41FC-9F60-C7FF3D6D0484}" type="pres">
      <dgm:prSet presAssocID="{00C52AB7-CCDB-4E02-ACDB-93102C30C9AE}" presName="hierChild5" presStyleCnt="0"/>
      <dgm:spPr/>
    </dgm:pt>
    <dgm:pt modelId="{C2E78A57-51E7-4711-9059-CF90E8E7768F}" type="pres">
      <dgm:prSet presAssocID="{CB1E5B37-62E2-4793-8680-AEFE4AEC964B}" presName="Name37" presStyleLbl="parChTrans1D3" presStyleIdx="7" presStyleCnt="9"/>
      <dgm:spPr/>
    </dgm:pt>
    <dgm:pt modelId="{9D509404-3670-4315-BF0F-8B0DD9031A05}" type="pres">
      <dgm:prSet presAssocID="{0BECAE41-E4DF-4904-8E42-1EA7C6C5DAF3}" presName="hierRoot2" presStyleCnt="0">
        <dgm:presLayoutVars>
          <dgm:hierBranch val="init"/>
        </dgm:presLayoutVars>
      </dgm:prSet>
      <dgm:spPr/>
    </dgm:pt>
    <dgm:pt modelId="{C4675378-A92C-4D48-839D-12010E65488F}" type="pres">
      <dgm:prSet presAssocID="{0BECAE41-E4DF-4904-8E42-1EA7C6C5DAF3}" presName="rootComposite" presStyleCnt="0"/>
      <dgm:spPr/>
    </dgm:pt>
    <dgm:pt modelId="{13B97BBC-5D05-4DAC-BD4C-DD47256B202B}" type="pres">
      <dgm:prSet presAssocID="{0BECAE41-E4DF-4904-8E42-1EA7C6C5DAF3}" presName="rootText" presStyleLbl="node3" presStyleIdx="7" presStyleCnt="9" custScaleX="131580" custScaleY="90021" custLinFactNeighborX="68509">
        <dgm:presLayoutVars>
          <dgm:chPref val="3"/>
        </dgm:presLayoutVars>
      </dgm:prSet>
      <dgm:spPr/>
    </dgm:pt>
    <dgm:pt modelId="{BFE6DDFC-A454-48AB-9CAD-E18BEF205063}" type="pres">
      <dgm:prSet presAssocID="{0BECAE41-E4DF-4904-8E42-1EA7C6C5DAF3}" presName="rootConnector" presStyleLbl="node3" presStyleIdx="7" presStyleCnt="9"/>
      <dgm:spPr/>
    </dgm:pt>
    <dgm:pt modelId="{E69D173E-CC18-424B-BAD9-98874A0D34CF}" type="pres">
      <dgm:prSet presAssocID="{0BECAE41-E4DF-4904-8E42-1EA7C6C5DAF3}" presName="hierChild4" presStyleCnt="0"/>
      <dgm:spPr/>
    </dgm:pt>
    <dgm:pt modelId="{CE80BCC9-D412-438A-9A4B-3DCBC39FA78C}" type="pres">
      <dgm:prSet presAssocID="{0BECAE41-E4DF-4904-8E42-1EA7C6C5DAF3}" presName="hierChild5" presStyleCnt="0"/>
      <dgm:spPr/>
    </dgm:pt>
    <dgm:pt modelId="{E6EB6ABC-A2BC-42A8-A17C-D48984F9E893}" type="pres">
      <dgm:prSet presAssocID="{2A9F654F-DB67-4254-BDE5-62712C5F70A5}" presName="Name37" presStyleLbl="parChTrans1D3" presStyleIdx="8" presStyleCnt="9"/>
      <dgm:spPr/>
    </dgm:pt>
    <dgm:pt modelId="{3E5C3E63-14B3-4C68-B337-1F08DE9C653A}" type="pres">
      <dgm:prSet presAssocID="{720AA7E6-01EF-4A52-BB52-2CEAAD03563D}" presName="hierRoot2" presStyleCnt="0">
        <dgm:presLayoutVars>
          <dgm:hierBranch val="init"/>
        </dgm:presLayoutVars>
      </dgm:prSet>
      <dgm:spPr/>
    </dgm:pt>
    <dgm:pt modelId="{0C07B41D-9E6A-4980-82D1-D07F36C71BD2}" type="pres">
      <dgm:prSet presAssocID="{720AA7E6-01EF-4A52-BB52-2CEAAD03563D}" presName="rootComposite" presStyleCnt="0"/>
      <dgm:spPr/>
    </dgm:pt>
    <dgm:pt modelId="{09261B4E-2006-4D63-B9A5-A25087C05EB0}" type="pres">
      <dgm:prSet presAssocID="{720AA7E6-01EF-4A52-BB52-2CEAAD03563D}" presName="rootText" presStyleLbl="node3" presStyleIdx="8" presStyleCnt="9" custScaleX="131580" custScaleY="90021" custLinFactNeighborX="68509">
        <dgm:presLayoutVars>
          <dgm:chPref val="3"/>
        </dgm:presLayoutVars>
      </dgm:prSet>
      <dgm:spPr/>
    </dgm:pt>
    <dgm:pt modelId="{5530ECFB-9BB2-4B35-BA67-C345BC3BFA1A}" type="pres">
      <dgm:prSet presAssocID="{720AA7E6-01EF-4A52-BB52-2CEAAD03563D}" presName="rootConnector" presStyleLbl="node3" presStyleIdx="8" presStyleCnt="9"/>
      <dgm:spPr/>
    </dgm:pt>
    <dgm:pt modelId="{EADE7F4C-B071-44C1-BEC6-02BE5F1DFED0}" type="pres">
      <dgm:prSet presAssocID="{720AA7E6-01EF-4A52-BB52-2CEAAD03563D}" presName="hierChild4" presStyleCnt="0"/>
      <dgm:spPr/>
    </dgm:pt>
    <dgm:pt modelId="{ED050BAA-C01C-40C9-A1DE-0E297D5A11D2}" type="pres">
      <dgm:prSet presAssocID="{720AA7E6-01EF-4A52-BB52-2CEAAD03563D}" presName="hierChild5" presStyleCnt="0"/>
      <dgm:spPr/>
    </dgm:pt>
    <dgm:pt modelId="{73F32939-2899-428A-9FEA-82CC745E8784}" type="pres">
      <dgm:prSet presAssocID="{3248A3C6-B8F0-475E-B8B2-6C31C86D1C9E}" presName="hierChild5" presStyleCnt="0"/>
      <dgm:spPr/>
    </dgm:pt>
    <dgm:pt modelId="{BAB413A6-2D88-46A7-B371-E93BD3BED371}" type="pres">
      <dgm:prSet presAssocID="{C1CA23DC-05B6-46B0-BCB9-79074BEB7DE3}" presName="hierChild3" presStyleCnt="0"/>
      <dgm:spPr/>
    </dgm:pt>
  </dgm:ptLst>
  <dgm:cxnLst>
    <dgm:cxn modelId="{7A4E7504-FB82-49E2-B933-0B1A1D9D7521}" type="presOf" srcId="{F0C48CE1-AF75-488F-A18A-C26431C7B566}" destId="{E5AE294A-3355-4259-A252-FBA6DF845F84}" srcOrd="1" destOrd="0" presId="urn:microsoft.com/office/officeart/2005/8/layout/orgChart1"/>
    <dgm:cxn modelId="{C26FA004-6002-4E59-8BEC-2C90C25D04C9}" type="presOf" srcId="{0BECAE41-E4DF-4904-8E42-1EA7C6C5DAF3}" destId="{13B97BBC-5D05-4DAC-BD4C-DD47256B202B}" srcOrd="0" destOrd="0" presId="urn:microsoft.com/office/officeart/2005/8/layout/orgChart1"/>
    <dgm:cxn modelId="{0D0CE805-32A0-4971-A3E1-66248ACE6FEE}" srcId="{C1CA23DC-05B6-46B0-BCB9-79074BEB7DE3}" destId="{3248A3C6-B8F0-475E-B8B2-6C31C86D1C9E}" srcOrd="1" destOrd="0" parTransId="{081D8431-DC53-460D-A7E1-D91AB3F1B430}" sibTransId="{BEE1C3B8-1DF3-4337-9B2D-0424E9B791F2}"/>
    <dgm:cxn modelId="{67ABAE0A-C791-406D-A69C-33324F7B283A}" type="presOf" srcId="{B3EDD2B8-9CBF-4DF7-A815-EE76635D69F3}" destId="{A64B2B38-3343-4EC7-AB32-9F2644AB9B8B}" srcOrd="1" destOrd="0" presId="urn:microsoft.com/office/officeart/2005/8/layout/orgChart1"/>
    <dgm:cxn modelId="{0820E20A-F2AE-41DB-BF9C-515601F6C38C}" srcId="{301C0E1D-7D6F-4C7B-AEC8-F29DB4345A25}" destId="{8569F506-6FD5-4E53-9037-E1BB57DF580A}" srcOrd="4" destOrd="0" parTransId="{0D90C7D4-7BF1-4889-9A59-553C625BE433}" sibTransId="{F4259745-2FE5-410D-B7DA-77B53C529DD3}"/>
    <dgm:cxn modelId="{56FEB41D-D6F2-4884-AF4E-4CF7BD491365}" srcId="{301C0E1D-7D6F-4C7B-AEC8-F29DB4345A25}" destId="{75679351-D59D-4B42-B5B2-5D6ACA4C02E9}" srcOrd="2" destOrd="0" parTransId="{4F228972-7CE3-424A-9817-219B4411E9F8}" sibTransId="{36B14F0A-F31C-4B10-8ADD-4072AEFB648D}"/>
    <dgm:cxn modelId="{FCF8B11E-3295-4FA6-8CB7-5467D31379F0}" type="presOf" srcId="{720AA7E6-01EF-4A52-BB52-2CEAAD03563D}" destId="{09261B4E-2006-4D63-B9A5-A25087C05EB0}" srcOrd="0" destOrd="0" presId="urn:microsoft.com/office/officeart/2005/8/layout/orgChart1"/>
    <dgm:cxn modelId="{38710822-F82F-4EE9-8587-692CF4ABDE8C}" type="presOf" srcId="{0D90C7D4-7BF1-4889-9A59-553C625BE433}" destId="{B0440330-D70B-4FC4-85D0-42072D84CA41}" srcOrd="0" destOrd="0" presId="urn:microsoft.com/office/officeart/2005/8/layout/orgChart1"/>
    <dgm:cxn modelId="{04DD8322-A290-4E0C-AE56-5D2FC04BBA13}" type="presOf" srcId="{75679351-D59D-4B42-B5B2-5D6ACA4C02E9}" destId="{93648583-B483-458C-9956-5E95F76E27A3}" srcOrd="0" destOrd="0" presId="urn:microsoft.com/office/officeart/2005/8/layout/orgChart1"/>
    <dgm:cxn modelId="{A9489D2A-3832-4E66-B3C0-0874187F2C8D}" type="presOf" srcId="{F0C48CE1-AF75-488F-A18A-C26431C7B566}" destId="{44A591E3-D9E0-4548-9A8D-5426FD942EAD}" srcOrd="0" destOrd="0" presId="urn:microsoft.com/office/officeart/2005/8/layout/orgChart1"/>
    <dgm:cxn modelId="{004B722B-C79D-4A6D-9726-74A39551B4D6}" srcId="{301C0E1D-7D6F-4C7B-AEC8-F29DB4345A25}" destId="{B3EDD2B8-9CBF-4DF7-A815-EE76635D69F3}" srcOrd="5" destOrd="0" parTransId="{5D35DB6B-AFFB-44BD-9687-B6F39515348C}" sibTransId="{3143C585-1FA4-4937-B138-4631B8700646}"/>
    <dgm:cxn modelId="{8830C631-E440-452E-BFC5-80D15A468BAF}" srcId="{301C0E1D-7D6F-4C7B-AEC8-F29DB4345A25}" destId="{F0C48CE1-AF75-488F-A18A-C26431C7B566}" srcOrd="0" destOrd="0" parTransId="{FDCCCB51-C9D6-4B09-A016-D390C0E6ABCF}" sibTransId="{4C456D0E-ED94-4CB4-8C39-49DE2465D58D}"/>
    <dgm:cxn modelId="{E79A6D36-1EE1-49FB-A0E4-4E160B69F77C}" type="presOf" srcId="{27D7C732-0455-415B-9463-E8A497A416FA}" destId="{B7C945EA-CB2E-497F-AAB3-644898390379}" srcOrd="0" destOrd="0" presId="urn:microsoft.com/office/officeart/2005/8/layout/orgChart1"/>
    <dgm:cxn modelId="{F61CD940-E99C-4B21-B2B8-E5EA15180ED1}" type="presOf" srcId="{00C52AB7-CCDB-4E02-ACDB-93102C30C9AE}" destId="{2943CA12-2D2E-46A4-9E24-EA825C77ED11}" srcOrd="1" destOrd="0" presId="urn:microsoft.com/office/officeart/2005/8/layout/orgChart1"/>
    <dgm:cxn modelId="{2DF7A35E-B337-43DB-86CC-70EAA8B6EB4E}" type="presOf" srcId="{720AA7E6-01EF-4A52-BB52-2CEAAD03563D}" destId="{5530ECFB-9BB2-4B35-BA67-C345BC3BFA1A}" srcOrd="1" destOrd="0" presId="urn:microsoft.com/office/officeart/2005/8/layout/orgChart1"/>
    <dgm:cxn modelId="{4B41D85E-7F97-49C4-B845-567319CA2056}" type="presOf" srcId="{77F36734-01B9-418C-A709-AF62402DB07C}" destId="{0A80B3E0-A353-421C-BEF6-50EA92DFF547}" srcOrd="1" destOrd="0" presId="urn:microsoft.com/office/officeart/2005/8/layout/orgChart1"/>
    <dgm:cxn modelId="{AA599D43-E46E-4C41-8631-622BC47C0097}" type="presOf" srcId="{75679351-D59D-4B42-B5B2-5D6ACA4C02E9}" destId="{A2976222-E7E7-4122-B371-757FD7667DD2}" srcOrd="1" destOrd="0" presId="urn:microsoft.com/office/officeart/2005/8/layout/orgChart1"/>
    <dgm:cxn modelId="{63164664-A292-450F-8DED-5577FA071F09}" type="presOf" srcId="{8569F506-6FD5-4E53-9037-E1BB57DF580A}" destId="{2331499F-956E-42B5-AF29-7507607B2081}" srcOrd="0" destOrd="0" presId="urn:microsoft.com/office/officeart/2005/8/layout/orgChart1"/>
    <dgm:cxn modelId="{685C4067-B60D-42BA-98CD-F23E4233A154}" type="presOf" srcId="{FDCCCB51-C9D6-4B09-A016-D390C0E6ABCF}" destId="{AACCC32A-0BCE-4953-9ED8-156087E32EF0}" srcOrd="0" destOrd="0" presId="urn:microsoft.com/office/officeart/2005/8/layout/orgChart1"/>
    <dgm:cxn modelId="{3DEF7C6A-5F88-42EA-B086-8C6E2DE50D9B}" type="presOf" srcId="{77517547-A0E5-4968-A01D-17681C12CD85}" destId="{25B24563-3C43-419A-9532-5320B012A6E5}" srcOrd="0" destOrd="0" presId="urn:microsoft.com/office/officeart/2005/8/layout/orgChart1"/>
    <dgm:cxn modelId="{4FC1006B-9164-4F7A-9655-A6980DAFE09A}" srcId="{C1CA23DC-05B6-46B0-BCB9-79074BEB7DE3}" destId="{301C0E1D-7D6F-4C7B-AEC8-F29DB4345A25}" srcOrd="0" destOrd="0" parTransId="{1338292E-F7CF-4A9C-9C04-F95E08B6F916}" sibTransId="{B42F9E1E-061A-49D7-97D3-55DD2EE806AB}"/>
    <dgm:cxn modelId="{C610196C-56AA-4863-BE92-C995BA34201F}" type="presOf" srcId="{301C0E1D-7D6F-4C7B-AEC8-F29DB4345A25}" destId="{55A6AFB6-8EE3-4F19-B224-5A09C22C6E50}" srcOrd="0" destOrd="0" presId="urn:microsoft.com/office/officeart/2005/8/layout/orgChart1"/>
    <dgm:cxn modelId="{BF7A826D-DE2E-4C3B-BF96-6D342909BD94}" type="presOf" srcId="{2A9F654F-DB67-4254-BDE5-62712C5F70A5}" destId="{E6EB6ABC-A2BC-42A8-A17C-D48984F9E893}" srcOrd="0" destOrd="0" presId="urn:microsoft.com/office/officeart/2005/8/layout/orgChart1"/>
    <dgm:cxn modelId="{131AEB4E-6D50-4201-A617-1CEBE0ADFB22}" type="presOf" srcId="{301C0E1D-7D6F-4C7B-AEC8-F29DB4345A25}" destId="{F85D69EF-06B4-4F60-91CF-20BB75DD22EF}" srcOrd="1" destOrd="0" presId="urn:microsoft.com/office/officeart/2005/8/layout/orgChart1"/>
    <dgm:cxn modelId="{9FBDE04F-AFA9-49C8-8D00-FE4913313040}" type="presOf" srcId="{4A5DF49F-73F1-4F65-A4D9-30578ED858A3}" destId="{C9F0B7D6-20FC-4762-B125-5E357139680B}" srcOrd="0" destOrd="0" presId="urn:microsoft.com/office/officeart/2005/8/layout/orgChart1"/>
    <dgm:cxn modelId="{C74EF475-1B5A-454F-9CE7-117558BBACF7}" srcId="{3248A3C6-B8F0-475E-B8B2-6C31C86D1C9E}" destId="{0BECAE41-E4DF-4904-8E42-1EA7C6C5DAF3}" srcOrd="1" destOrd="0" parTransId="{CB1E5B37-62E2-4793-8680-AEFE4AEC964B}" sibTransId="{7B1BFAC4-5F67-4E34-A509-23AF298F067A}"/>
    <dgm:cxn modelId="{5DEB1981-F4CA-4D95-ABEC-F1C3D2332D6C}" type="presOf" srcId="{3248A3C6-B8F0-475E-B8B2-6C31C86D1C9E}" destId="{312817E1-17DD-4230-B2CC-C5C23DFF76E2}" srcOrd="1" destOrd="0" presId="urn:microsoft.com/office/officeart/2005/8/layout/orgChart1"/>
    <dgm:cxn modelId="{1D714283-230D-4F5A-89DF-B0782FDD292B}" srcId="{3248A3C6-B8F0-475E-B8B2-6C31C86D1C9E}" destId="{00C52AB7-CCDB-4E02-ACDB-93102C30C9AE}" srcOrd="0" destOrd="0" parTransId="{27D7C732-0455-415B-9463-E8A497A416FA}" sibTransId="{0FE432A1-2333-45E9-B72C-BBA305E962F6}"/>
    <dgm:cxn modelId="{D851F48A-509F-447D-830F-A6B2E86309EF}" type="presOf" srcId="{0BECAE41-E4DF-4904-8E42-1EA7C6C5DAF3}" destId="{BFE6DDFC-A454-48AB-9CAD-E18BEF205063}" srcOrd="1" destOrd="0" presId="urn:microsoft.com/office/officeart/2005/8/layout/orgChart1"/>
    <dgm:cxn modelId="{4CE57891-1165-473F-B7AE-620B2D9E8F25}" type="presOf" srcId="{C1CA23DC-05B6-46B0-BCB9-79074BEB7DE3}" destId="{905C5DDE-84D5-4178-88BA-500FF59D4770}" srcOrd="1" destOrd="0" presId="urn:microsoft.com/office/officeart/2005/8/layout/orgChart1"/>
    <dgm:cxn modelId="{64E41397-8EBF-4817-B880-5C83DE558E36}" type="presOf" srcId="{00C52AB7-CCDB-4E02-ACDB-93102C30C9AE}" destId="{76595023-7F6F-4564-BAB1-DA4BF864D024}" srcOrd="0" destOrd="0" presId="urn:microsoft.com/office/officeart/2005/8/layout/orgChart1"/>
    <dgm:cxn modelId="{9AEF549D-3093-4FEA-9408-F587C98FECA3}" type="presOf" srcId="{3248A3C6-B8F0-475E-B8B2-6C31C86D1C9E}" destId="{74D40B9E-1D6C-4082-9CDF-8EE6C7179CF7}" srcOrd="0" destOrd="0" presId="urn:microsoft.com/office/officeart/2005/8/layout/orgChart1"/>
    <dgm:cxn modelId="{5A8493AF-9067-4949-896D-4AF0819A890F}" type="presOf" srcId="{1338292E-F7CF-4A9C-9C04-F95E08B6F916}" destId="{C18B9488-BABD-4B0B-843F-81B45FED8AFB}" srcOrd="0" destOrd="0" presId="urn:microsoft.com/office/officeart/2005/8/layout/orgChart1"/>
    <dgm:cxn modelId="{4A81B9BF-8A96-47DD-AA1B-1A31C0405608}" type="presOf" srcId="{C1CA23DC-05B6-46B0-BCB9-79074BEB7DE3}" destId="{D7654264-C533-4A6E-AD4C-EDA552187269}" srcOrd="0" destOrd="0" presId="urn:microsoft.com/office/officeart/2005/8/layout/orgChart1"/>
    <dgm:cxn modelId="{DE9699C4-5A95-4866-AE0F-915EFF6D20F2}" srcId="{301C0E1D-7D6F-4C7B-AEC8-F29DB4345A25}" destId="{77F36734-01B9-418C-A709-AF62402DB07C}" srcOrd="1" destOrd="0" parTransId="{E7D25EC6-A015-40F1-9FA9-1BC53E6CFB1C}" sibTransId="{42EC318E-FF0E-4577-A914-65F72016B61B}"/>
    <dgm:cxn modelId="{50E8D0C5-6FB6-4CEA-BC6A-90AEC766B4F6}" srcId="{3248A3C6-B8F0-475E-B8B2-6C31C86D1C9E}" destId="{720AA7E6-01EF-4A52-BB52-2CEAAD03563D}" srcOrd="2" destOrd="0" parTransId="{2A9F654F-DB67-4254-BDE5-62712C5F70A5}" sibTransId="{17D488E9-18A0-4F1F-8F72-90481D6055FA}"/>
    <dgm:cxn modelId="{4D4953C7-93A6-4B07-B586-B07275C11AA5}" srcId="{301C0E1D-7D6F-4C7B-AEC8-F29DB4345A25}" destId="{77517547-A0E5-4968-A01D-17681C12CD85}" srcOrd="3" destOrd="0" parTransId="{C4A7F639-CBF0-4FBE-A4F3-AE585963C12C}" sibTransId="{ABDFC8CA-6C0F-4BB3-9141-105D37492E62}"/>
    <dgm:cxn modelId="{659D31D2-6D2F-4432-8266-4ABDA022F7BC}" type="presOf" srcId="{8569F506-6FD5-4E53-9037-E1BB57DF580A}" destId="{4CDE5614-4E7D-4EF3-A9C6-1C9CCA8399DA}" srcOrd="1" destOrd="0" presId="urn:microsoft.com/office/officeart/2005/8/layout/orgChart1"/>
    <dgm:cxn modelId="{E5B168D2-B4AC-482B-843B-0AB65FDB7B1F}" type="presOf" srcId="{77517547-A0E5-4968-A01D-17681C12CD85}" destId="{8DC8EA84-4CE0-4C0D-B692-0C3298756B79}" srcOrd="1" destOrd="0" presId="urn:microsoft.com/office/officeart/2005/8/layout/orgChart1"/>
    <dgm:cxn modelId="{EFAE67D9-B6AA-4936-AB7A-FF35BEE8A4B4}" type="presOf" srcId="{C4A7F639-CBF0-4FBE-A4F3-AE585963C12C}" destId="{29B010FA-AF16-459C-907D-B814499506C2}" srcOrd="0" destOrd="0" presId="urn:microsoft.com/office/officeart/2005/8/layout/orgChart1"/>
    <dgm:cxn modelId="{EC077BDE-FDA5-4E3C-A1CE-0596CB049F57}" srcId="{4A5DF49F-73F1-4F65-A4D9-30578ED858A3}" destId="{C1CA23DC-05B6-46B0-BCB9-79074BEB7DE3}" srcOrd="0" destOrd="0" parTransId="{49ECF321-3F12-470F-A3EF-BC66362653DA}" sibTransId="{16F88312-BFCF-4562-AE38-10C6BFF28713}"/>
    <dgm:cxn modelId="{CF903FE8-2CB6-4231-B07B-4B421A1EAC8D}" type="presOf" srcId="{77F36734-01B9-418C-A709-AF62402DB07C}" destId="{B1FABDD8-CD73-4078-BD37-C145765730A3}" srcOrd="0" destOrd="0" presId="urn:microsoft.com/office/officeart/2005/8/layout/orgChart1"/>
    <dgm:cxn modelId="{80BEE2EE-7E48-4637-9A64-9BAEB3478EFF}" type="presOf" srcId="{CB1E5B37-62E2-4793-8680-AEFE4AEC964B}" destId="{C2E78A57-51E7-4711-9059-CF90E8E7768F}" srcOrd="0" destOrd="0" presId="urn:microsoft.com/office/officeart/2005/8/layout/orgChart1"/>
    <dgm:cxn modelId="{B6BC31F4-4222-4619-9C79-4D697D5DCBAB}" type="presOf" srcId="{4F228972-7CE3-424A-9817-219B4411E9F8}" destId="{6EF611D0-3718-4AA7-989E-6E24E9015F08}" srcOrd="0" destOrd="0" presId="urn:microsoft.com/office/officeart/2005/8/layout/orgChart1"/>
    <dgm:cxn modelId="{0299FFF9-DBFB-49AC-8B5A-537C9C85C501}" type="presOf" srcId="{E7D25EC6-A015-40F1-9FA9-1BC53E6CFB1C}" destId="{8AA774DD-D8DF-4426-8BE9-FF42CC792C0D}" srcOrd="0" destOrd="0" presId="urn:microsoft.com/office/officeart/2005/8/layout/orgChart1"/>
    <dgm:cxn modelId="{7B8908FD-3166-4822-B287-8BB2702DD149}" type="presOf" srcId="{081D8431-DC53-460D-A7E1-D91AB3F1B430}" destId="{E90AAFC2-D313-4295-A861-6E5D683EC632}" srcOrd="0" destOrd="0" presId="urn:microsoft.com/office/officeart/2005/8/layout/orgChart1"/>
    <dgm:cxn modelId="{B01795FD-1B85-473F-B2B5-A545D24D3475}" type="presOf" srcId="{B3EDD2B8-9CBF-4DF7-A815-EE76635D69F3}" destId="{DD417673-3F83-46D8-8426-7AE0028CA779}" srcOrd="0" destOrd="0" presId="urn:microsoft.com/office/officeart/2005/8/layout/orgChart1"/>
    <dgm:cxn modelId="{943ADAFF-0B48-493C-956C-69F921E67911}" type="presOf" srcId="{5D35DB6B-AFFB-44BD-9687-B6F39515348C}" destId="{16D861B5-8B2F-4770-AF6D-EE4625DA2E34}" srcOrd="0" destOrd="0" presId="urn:microsoft.com/office/officeart/2005/8/layout/orgChart1"/>
    <dgm:cxn modelId="{78340FFE-0AFC-49F4-82A9-2AC92AA149C7}" type="presParOf" srcId="{C9F0B7D6-20FC-4762-B125-5E357139680B}" destId="{1BEE19AB-D79A-47F9-9008-054B171D1AE9}" srcOrd="0" destOrd="0" presId="urn:microsoft.com/office/officeart/2005/8/layout/orgChart1"/>
    <dgm:cxn modelId="{8034FE50-2847-4C89-B24B-8D2C7C424FCF}" type="presParOf" srcId="{1BEE19AB-D79A-47F9-9008-054B171D1AE9}" destId="{6F3F0F94-0325-449E-84EE-9FE6CFF2EC42}" srcOrd="0" destOrd="0" presId="urn:microsoft.com/office/officeart/2005/8/layout/orgChart1"/>
    <dgm:cxn modelId="{E48FF316-C8AD-4690-AC2F-AB7E7F7DD809}" type="presParOf" srcId="{6F3F0F94-0325-449E-84EE-9FE6CFF2EC42}" destId="{D7654264-C533-4A6E-AD4C-EDA552187269}" srcOrd="0" destOrd="0" presId="urn:microsoft.com/office/officeart/2005/8/layout/orgChart1"/>
    <dgm:cxn modelId="{B5470AD7-93FC-4143-B1F4-23E0B7999601}" type="presParOf" srcId="{6F3F0F94-0325-449E-84EE-9FE6CFF2EC42}" destId="{905C5DDE-84D5-4178-88BA-500FF59D4770}" srcOrd="1" destOrd="0" presId="urn:microsoft.com/office/officeart/2005/8/layout/orgChart1"/>
    <dgm:cxn modelId="{3A679971-74E2-4A60-9DB2-2C65667FA5D4}" type="presParOf" srcId="{1BEE19AB-D79A-47F9-9008-054B171D1AE9}" destId="{A4527BB1-51AB-4CA9-93CD-94B18DCDF52B}" srcOrd="1" destOrd="0" presId="urn:microsoft.com/office/officeart/2005/8/layout/orgChart1"/>
    <dgm:cxn modelId="{A9D995FA-7674-43AA-AE8D-7D58F48BF518}" type="presParOf" srcId="{A4527BB1-51AB-4CA9-93CD-94B18DCDF52B}" destId="{C18B9488-BABD-4B0B-843F-81B45FED8AFB}" srcOrd="0" destOrd="0" presId="urn:microsoft.com/office/officeart/2005/8/layout/orgChart1"/>
    <dgm:cxn modelId="{7AED5CEC-D318-4C99-B8C2-D4378C6145B6}" type="presParOf" srcId="{A4527BB1-51AB-4CA9-93CD-94B18DCDF52B}" destId="{E336F50B-E60D-4C26-A65E-3052AC119B85}" srcOrd="1" destOrd="0" presId="urn:microsoft.com/office/officeart/2005/8/layout/orgChart1"/>
    <dgm:cxn modelId="{FC06BC19-815F-4DFD-9C2E-698E614874DF}" type="presParOf" srcId="{E336F50B-E60D-4C26-A65E-3052AC119B85}" destId="{767CCEF2-AF75-4840-A452-AAAE5CA82880}" srcOrd="0" destOrd="0" presId="urn:microsoft.com/office/officeart/2005/8/layout/orgChart1"/>
    <dgm:cxn modelId="{5C221DCB-C5AD-4196-915E-97B72336B4FA}" type="presParOf" srcId="{767CCEF2-AF75-4840-A452-AAAE5CA82880}" destId="{55A6AFB6-8EE3-4F19-B224-5A09C22C6E50}" srcOrd="0" destOrd="0" presId="urn:microsoft.com/office/officeart/2005/8/layout/orgChart1"/>
    <dgm:cxn modelId="{68F85E6E-9611-454D-AA49-EEC5855D9219}" type="presParOf" srcId="{767CCEF2-AF75-4840-A452-AAAE5CA82880}" destId="{F85D69EF-06B4-4F60-91CF-20BB75DD22EF}" srcOrd="1" destOrd="0" presId="urn:microsoft.com/office/officeart/2005/8/layout/orgChart1"/>
    <dgm:cxn modelId="{E254215F-D8E0-4F8D-835B-0FAFFB9C8E2B}" type="presParOf" srcId="{E336F50B-E60D-4C26-A65E-3052AC119B85}" destId="{CB4EA712-638C-46FA-9C9A-2BE9CAB83217}" srcOrd="1" destOrd="0" presId="urn:microsoft.com/office/officeart/2005/8/layout/orgChart1"/>
    <dgm:cxn modelId="{D46AE912-C589-4B1C-BD71-074097344C12}" type="presParOf" srcId="{CB4EA712-638C-46FA-9C9A-2BE9CAB83217}" destId="{AACCC32A-0BCE-4953-9ED8-156087E32EF0}" srcOrd="0" destOrd="0" presId="urn:microsoft.com/office/officeart/2005/8/layout/orgChart1"/>
    <dgm:cxn modelId="{440BD70F-88A1-4328-81B8-117900CBA02D}" type="presParOf" srcId="{CB4EA712-638C-46FA-9C9A-2BE9CAB83217}" destId="{FFBA11CF-1CF3-438F-BB7C-39A15939858D}" srcOrd="1" destOrd="0" presId="urn:microsoft.com/office/officeart/2005/8/layout/orgChart1"/>
    <dgm:cxn modelId="{C191493F-832E-4769-8A55-652981F3CE66}" type="presParOf" srcId="{FFBA11CF-1CF3-438F-BB7C-39A15939858D}" destId="{A3B619B2-F41F-4C74-833F-842E40D9046E}" srcOrd="0" destOrd="0" presId="urn:microsoft.com/office/officeart/2005/8/layout/orgChart1"/>
    <dgm:cxn modelId="{74375580-652D-41DA-8B19-9272B2DE7C64}" type="presParOf" srcId="{A3B619B2-F41F-4C74-833F-842E40D9046E}" destId="{44A591E3-D9E0-4548-9A8D-5426FD942EAD}" srcOrd="0" destOrd="0" presId="urn:microsoft.com/office/officeart/2005/8/layout/orgChart1"/>
    <dgm:cxn modelId="{49608E44-435C-41A0-AF0D-4ADAB5474FAA}" type="presParOf" srcId="{A3B619B2-F41F-4C74-833F-842E40D9046E}" destId="{E5AE294A-3355-4259-A252-FBA6DF845F84}" srcOrd="1" destOrd="0" presId="urn:microsoft.com/office/officeart/2005/8/layout/orgChart1"/>
    <dgm:cxn modelId="{34E18A97-9470-4FF5-9B8B-5F756BB0D320}" type="presParOf" srcId="{FFBA11CF-1CF3-438F-BB7C-39A15939858D}" destId="{CB1E4BCE-3DD2-4C84-B89C-26CF7A0CC343}" srcOrd="1" destOrd="0" presId="urn:microsoft.com/office/officeart/2005/8/layout/orgChart1"/>
    <dgm:cxn modelId="{E6F771B6-FF84-49B6-B7B4-7E5F1CF1D2EE}" type="presParOf" srcId="{FFBA11CF-1CF3-438F-BB7C-39A15939858D}" destId="{5112AD1B-BAD1-4659-A9C7-8792B51DA223}" srcOrd="2" destOrd="0" presId="urn:microsoft.com/office/officeart/2005/8/layout/orgChart1"/>
    <dgm:cxn modelId="{EFC6170B-8CE1-4280-A8DC-00FD899542F1}" type="presParOf" srcId="{CB4EA712-638C-46FA-9C9A-2BE9CAB83217}" destId="{8AA774DD-D8DF-4426-8BE9-FF42CC792C0D}" srcOrd="2" destOrd="0" presId="urn:microsoft.com/office/officeart/2005/8/layout/orgChart1"/>
    <dgm:cxn modelId="{997F859F-842E-4009-BE34-ACCDDE4DDCE9}" type="presParOf" srcId="{CB4EA712-638C-46FA-9C9A-2BE9CAB83217}" destId="{7FA3AE1B-A27C-4841-94AB-4F0BA944C572}" srcOrd="3" destOrd="0" presId="urn:microsoft.com/office/officeart/2005/8/layout/orgChart1"/>
    <dgm:cxn modelId="{4FD97192-B087-4E56-AD50-D9049A6FB409}" type="presParOf" srcId="{7FA3AE1B-A27C-4841-94AB-4F0BA944C572}" destId="{5A426E35-5D24-4C67-8E49-1EE63D1DE3A1}" srcOrd="0" destOrd="0" presId="urn:microsoft.com/office/officeart/2005/8/layout/orgChart1"/>
    <dgm:cxn modelId="{F50C32F7-00EA-49E5-A746-BBEDB5B5F2BD}" type="presParOf" srcId="{5A426E35-5D24-4C67-8E49-1EE63D1DE3A1}" destId="{B1FABDD8-CD73-4078-BD37-C145765730A3}" srcOrd="0" destOrd="0" presId="urn:microsoft.com/office/officeart/2005/8/layout/orgChart1"/>
    <dgm:cxn modelId="{A415AE97-57BD-455F-A2C9-1AC29E2F90C9}" type="presParOf" srcId="{5A426E35-5D24-4C67-8E49-1EE63D1DE3A1}" destId="{0A80B3E0-A353-421C-BEF6-50EA92DFF547}" srcOrd="1" destOrd="0" presId="urn:microsoft.com/office/officeart/2005/8/layout/orgChart1"/>
    <dgm:cxn modelId="{9D61BB38-E240-4116-9AC4-9726D2BFE8BB}" type="presParOf" srcId="{7FA3AE1B-A27C-4841-94AB-4F0BA944C572}" destId="{177D393F-121F-4C5E-947C-4F73BD5E6D9F}" srcOrd="1" destOrd="0" presId="urn:microsoft.com/office/officeart/2005/8/layout/orgChart1"/>
    <dgm:cxn modelId="{B68A2FD7-DCB5-4847-BC6C-A5CCE7A9F5BD}" type="presParOf" srcId="{7FA3AE1B-A27C-4841-94AB-4F0BA944C572}" destId="{DDC407DC-8919-4628-8840-F3E2552CED73}" srcOrd="2" destOrd="0" presId="urn:microsoft.com/office/officeart/2005/8/layout/orgChart1"/>
    <dgm:cxn modelId="{51966F88-2ED5-4C5F-AA8B-25F02506175C}" type="presParOf" srcId="{CB4EA712-638C-46FA-9C9A-2BE9CAB83217}" destId="{6EF611D0-3718-4AA7-989E-6E24E9015F08}" srcOrd="4" destOrd="0" presId="urn:microsoft.com/office/officeart/2005/8/layout/orgChart1"/>
    <dgm:cxn modelId="{EB14889C-B521-4F99-B3F8-E5B2A399577C}" type="presParOf" srcId="{CB4EA712-638C-46FA-9C9A-2BE9CAB83217}" destId="{07B29A1A-4334-4554-A8A0-1C027E98F89C}" srcOrd="5" destOrd="0" presId="urn:microsoft.com/office/officeart/2005/8/layout/orgChart1"/>
    <dgm:cxn modelId="{9C796573-F6E9-40C9-9542-01858DED77EB}" type="presParOf" srcId="{07B29A1A-4334-4554-A8A0-1C027E98F89C}" destId="{9DAB125C-35DC-4953-A4A7-C44128C85BA9}" srcOrd="0" destOrd="0" presId="urn:microsoft.com/office/officeart/2005/8/layout/orgChart1"/>
    <dgm:cxn modelId="{40EE4BAF-34FA-4DFC-B02A-A0DED482C5A5}" type="presParOf" srcId="{9DAB125C-35DC-4953-A4A7-C44128C85BA9}" destId="{93648583-B483-458C-9956-5E95F76E27A3}" srcOrd="0" destOrd="0" presId="urn:microsoft.com/office/officeart/2005/8/layout/orgChart1"/>
    <dgm:cxn modelId="{2FE7F314-70B9-4621-9025-1827739CF88D}" type="presParOf" srcId="{9DAB125C-35DC-4953-A4A7-C44128C85BA9}" destId="{A2976222-E7E7-4122-B371-757FD7667DD2}" srcOrd="1" destOrd="0" presId="urn:microsoft.com/office/officeart/2005/8/layout/orgChart1"/>
    <dgm:cxn modelId="{05B6D121-54E4-49B1-971A-A4241D9A1E66}" type="presParOf" srcId="{07B29A1A-4334-4554-A8A0-1C027E98F89C}" destId="{B69AE511-3A47-4D74-A5D3-94086305D1DD}" srcOrd="1" destOrd="0" presId="urn:microsoft.com/office/officeart/2005/8/layout/orgChart1"/>
    <dgm:cxn modelId="{6DF90EC2-058F-4E47-A5C2-68E50F85140F}" type="presParOf" srcId="{07B29A1A-4334-4554-A8A0-1C027E98F89C}" destId="{FE963FF1-A171-487A-AE25-49FADC3F55B8}" srcOrd="2" destOrd="0" presId="urn:microsoft.com/office/officeart/2005/8/layout/orgChart1"/>
    <dgm:cxn modelId="{5DB4D7A8-76F3-4037-83C6-541243983F3F}" type="presParOf" srcId="{CB4EA712-638C-46FA-9C9A-2BE9CAB83217}" destId="{29B010FA-AF16-459C-907D-B814499506C2}" srcOrd="6" destOrd="0" presId="urn:microsoft.com/office/officeart/2005/8/layout/orgChart1"/>
    <dgm:cxn modelId="{7C68B43F-189B-4C4C-B48A-3926A7D10111}" type="presParOf" srcId="{CB4EA712-638C-46FA-9C9A-2BE9CAB83217}" destId="{288937F8-D0DE-4A66-85AE-F68345686103}" srcOrd="7" destOrd="0" presId="urn:microsoft.com/office/officeart/2005/8/layout/orgChart1"/>
    <dgm:cxn modelId="{3E030FE7-6AE0-4460-AB0E-D353F6C737C2}" type="presParOf" srcId="{288937F8-D0DE-4A66-85AE-F68345686103}" destId="{EE3887C1-968F-45DE-B8A4-B704327EC1C1}" srcOrd="0" destOrd="0" presId="urn:microsoft.com/office/officeart/2005/8/layout/orgChart1"/>
    <dgm:cxn modelId="{BC23D776-0175-4EFA-A224-7449DD2253DC}" type="presParOf" srcId="{EE3887C1-968F-45DE-B8A4-B704327EC1C1}" destId="{25B24563-3C43-419A-9532-5320B012A6E5}" srcOrd="0" destOrd="0" presId="urn:microsoft.com/office/officeart/2005/8/layout/orgChart1"/>
    <dgm:cxn modelId="{EA677C60-A34D-4200-A535-01BF309E8F76}" type="presParOf" srcId="{EE3887C1-968F-45DE-B8A4-B704327EC1C1}" destId="{8DC8EA84-4CE0-4C0D-B692-0C3298756B79}" srcOrd="1" destOrd="0" presId="urn:microsoft.com/office/officeart/2005/8/layout/orgChart1"/>
    <dgm:cxn modelId="{0ACADFB0-430B-4280-83D8-1705D4C29DF7}" type="presParOf" srcId="{288937F8-D0DE-4A66-85AE-F68345686103}" destId="{B5099593-F261-4073-8966-0FFE8867A7B5}" srcOrd="1" destOrd="0" presId="urn:microsoft.com/office/officeart/2005/8/layout/orgChart1"/>
    <dgm:cxn modelId="{9A5149B0-EF2B-4FD7-B237-2C09F84979AA}" type="presParOf" srcId="{288937F8-D0DE-4A66-85AE-F68345686103}" destId="{2BDE0482-F48F-431A-8C05-D2DB5A2AAF31}" srcOrd="2" destOrd="0" presId="urn:microsoft.com/office/officeart/2005/8/layout/orgChart1"/>
    <dgm:cxn modelId="{143C272F-BA6F-4CB7-AF80-4CF0749176F3}" type="presParOf" srcId="{CB4EA712-638C-46FA-9C9A-2BE9CAB83217}" destId="{B0440330-D70B-4FC4-85D0-42072D84CA41}" srcOrd="8" destOrd="0" presId="urn:microsoft.com/office/officeart/2005/8/layout/orgChart1"/>
    <dgm:cxn modelId="{18DCC4A6-C1C8-4F09-844C-FCE2FCAFD3CF}" type="presParOf" srcId="{CB4EA712-638C-46FA-9C9A-2BE9CAB83217}" destId="{733751AF-BADF-429A-9DBF-181D229E30BD}" srcOrd="9" destOrd="0" presId="urn:microsoft.com/office/officeart/2005/8/layout/orgChart1"/>
    <dgm:cxn modelId="{9ABCDA98-041C-4320-8B4F-CE20EED60066}" type="presParOf" srcId="{733751AF-BADF-429A-9DBF-181D229E30BD}" destId="{6E1AD280-563A-473C-A815-FCEF414DD41F}" srcOrd="0" destOrd="0" presId="urn:microsoft.com/office/officeart/2005/8/layout/orgChart1"/>
    <dgm:cxn modelId="{8FCEBD54-2B3F-46AA-B7D3-1E6BE02EA9D0}" type="presParOf" srcId="{6E1AD280-563A-473C-A815-FCEF414DD41F}" destId="{2331499F-956E-42B5-AF29-7507607B2081}" srcOrd="0" destOrd="0" presId="urn:microsoft.com/office/officeart/2005/8/layout/orgChart1"/>
    <dgm:cxn modelId="{9965F09A-C504-4745-A5E4-4766A4073232}" type="presParOf" srcId="{6E1AD280-563A-473C-A815-FCEF414DD41F}" destId="{4CDE5614-4E7D-4EF3-A9C6-1C9CCA8399DA}" srcOrd="1" destOrd="0" presId="urn:microsoft.com/office/officeart/2005/8/layout/orgChart1"/>
    <dgm:cxn modelId="{EBD3A94E-4FEE-4B02-B6AA-B31036AE943F}" type="presParOf" srcId="{733751AF-BADF-429A-9DBF-181D229E30BD}" destId="{85464BF1-D4B5-430B-BB20-286AEA49B2B4}" srcOrd="1" destOrd="0" presId="urn:microsoft.com/office/officeart/2005/8/layout/orgChart1"/>
    <dgm:cxn modelId="{0A1F825B-C76D-40C0-BBCD-CAF3EF0A4661}" type="presParOf" srcId="{733751AF-BADF-429A-9DBF-181D229E30BD}" destId="{2D9BAF79-D6E7-408D-8777-E12A1FAFFFDA}" srcOrd="2" destOrd="0" presId="urn:microsoft.com/office/officeart/2005/8/layout/orgChart1"/>
    <dgm:cxn modelId="{2002F7BD-D93A-48F0-ABB7-3B0685C82DA6}" type="presParOf" srcId="{CB4EA712-638C-46FA-9C9A-2BE9CAB83217}" destId="{16D861B5-8B2F-4770-AF6D-EE4625DA2E34}" srcOrd="10" destOrd="0" presId="urn:microsoft.com/office/officeart/2005/8/layout/orgChart1"/>
    <dgm:cxn modelId="{40A8CE0D-6031-4BF5-A094-50D6C746E976}" type="presParOf" srcId="{CB4EA712-638C-46FA-9C9A-2BE9CAB83217}" destId="{7E3A7E10-7825-4EBE-8CBA-50E1EB4D3A37}" srcOrd="11" destOrd="0" presId="urn:microsoft.com/office/officeart/2005/8/layout/orgChart1"/>
    <dgm:cxn modelId="{3B789DBA-54DE-4EDB-94FB-B9A0A224E279}" type="presParOf" srcId="{7E3A7E10-7825-4EBE-8CBA-50E1EB4D3A37}" destId="{57C181BE-5BA8-42CD-9BD0-B0F4515A3C50}" srcOrd="0" destOrd="0" presId="urn:microsoft.com/office/officeart/2005/8/layout/orgChart1"/>
    <dgm:cxn modelId="{07D2C2DE-BA3E-4CDE-B656-558DA5470CCB}" type="presParOf" srcId="{57C181BE-5BA8-42CD-9BD0-B0F4515A3C50}" destId="{DD417673-3F83-46D8-8426-7AE0028CA779}" srcOrd="0" destOrd="0" presId="urn:microsoft.com/office/officeart/2005/8/layout/orgChart1"/>
    <dgm:cxn modelId="{8F31959F-A35D-41EE-8070-D7CC83044195}" type="presParOf" srcId="{57C181BE-5BA8-42CD-9BD0-B0F4515A3C50}" destId="{A64B2B38-3343-4EC7-AB32-9F2644AB9B8B}" srcOrd="1" destOrd="0" presId="urn:microsoft.com/office/officeart/2005/8/layout/orgChart1"/>
    <dgm:cxn modelId="{06B25E51-B2C7-4E1E-A9BD-F6FC7E9B6F48}" type="presParOf" srcId="{7E3A7E10-7825-4EBE-8CBA-50E1EB4D3A37}" destId="{F5B2734D-E056-4D01-959C-3E5FFA1C37F9}" srcOrd="1" destOrd="0" presId="urn:microsoft.com/office/officeart/2005/8/layout/orgChart1"/>
    <dgm:cxn modelId="{6C949D2B-6A95-4995-B1FD-BE241F8DE63E}" type="presParOf" srcId="{7E3A7E10-7825-4EBE-8CBA-50E1EB4D3A37}" destId="{B1D5F729-47FF-4335-B906-44554401DBE4}" srcOrd="2" destOrd="0" presId="urn:microsoft.com/office/officeart/2005/8/layout/orgChart1"/>
    <dgm:cxn modelId="{5065FA87-D743-4843-AAFD-133903048A86}" type="presParOf" srcId="{E336F50B-E60D-4C26-A65E-3052AC119B85}" destId="{B126FC32-59FC-4796-B71E-808B08945978}" srcOrd="2" destOrd="0" presId="urn:microsoft.com/office/officeart/2005/8/layout/orgChart1"/>
    <dgm:cxn modelId="{0FEC0E4A-AA17-46CB-AA0D-7CBDB6B38BD3}" type="presParOf" srcId="{A4527BB1-51AB-4CA9-93CD-94B18DCDF52B}" destId="{E90AAFC2-D313-4295-A861-6E5D683EC632}" srcOrd="2" destOrd="0" presId="urn:microsoft.com/office/officeart/2005/8/layout/orgChart1"/>
    <dgm:cxn modelId="{4A9540D4-D9DA-488D-AF50-6F99D394FF62}" type="presParOf" srcId="{A4527BB1-51AB-4CA9-93CD-94B18DCDF52B}" destId="{343E7CAB-C297-41F2-A678-1DF1E3E2E389}" srcOrd="3" destOrd="0" presId="urn:microsoft.com/office/officeart/2005/8/layout/orgChart1"/>
    <dgm:cxn modelId="{1B69AE72-927F-4EC5-997F-F06100077C7F}" type="presParOf" srcId="{343E7CAB-C297-41F2-A678-1DF1E3E2E389}" destId="{A9B34EEA-7054-4E7C-A7DF-944DF3BE86EC}" srcOrd="0" destOrd="0" presId="urn:microsoft.com/office/officeart/2005/8/layout/orgChart1"/>
    <dgm:cxn modelId="{01669FD6-4CEF-4A1A-B2CD-44D34A68B1E9}" type="presParOf" srcId="{A9B34EEA-7054-4E7C-A7DF-944DF3BE86EC}" destId="{74D40B9E-1D6C-4082-9CDF-8EE6C7179CF7}" srcOrd="0" destOrd="0" presId="urn:microsoft.com/office/officeart/2005/8/layout/orgChart1"/>
    <dgm:cxn modelId="{F67D4A70-7363-4395-858F-188DE9B915A5}" type="presParOf" srcId="{A9B34EEA-7054-4E7C-A7DF-944DF3BE86EC}" destId="{312817E1-17DD-4230-B2CC-C5C23DFF76E2}" srcOrd="1" destOrd="0" presId="urn:microsoft.com/office/officeart/2005/8/layout/orgChart1"/>
    <dgm:cxn modelId="{61D4B577-A2E1-4781-B044-1D39409F5F0D}" type="presParOf" srcId="{343E7CAB-C297-41F2-A678-1DF1E3E2E389}" destId="{AC23DE00-7B01-44AB-A7C9-BBD8F40313C7}" srcOrd="1" destOrd="0" presId="urn:microsoft.com/office/officeart/2005/8/layout/orgChart1"/>
    <dgm:cxn modelId="{82CE7D18-8979-4ECC-AD6A-65145A65AE45}" type="presParOf" srcId="{AC23DE00-7B01-44AB-A7C9-BBD8F40313C7}" destId="{B7C945EA-CB2E-497F-AAB3-644898390379}" srcOrd="0" destOrd="0" presId="urn:microsoft.com/office/officeart/2005/8/layout/orgChart1"/>
    <dgm:cxn modelId="{3688F615-0757-4ED4-BC88-5BC74AEB2DAF}" type="presParOf" srcId="{AC23DE00-7B01-44AB-A7C9-BBD8F40313C7}" destId="{D1F90955-D774-4637-A71B-7EFB909B33D1}" srcOrd="1" destOrd="0" presId="urn:microsoft.com/office/officeart/2005/8/layout/orgChart1"/>
    <dgm:cxn modelId="{FA3D6BDE-0C9F-46E5-8B0C-ED7200EF1456}" type="presParOf" srcId="{D1F90955-D774-4637-A71B-7EFB909B33D1}" destId="{11130FAA-4D50-46EB-A004-DEDAB005534A}" srcOrd="0" destOrd="0" presId="urn:microsoft.com/office/officeart/2005/8/layout/orgChart1"/>
    <dgm:cxn modelId="{62F032AA-D35E-4544-9500-3CC422555F5B}" type="presParOf" srcId="{11130FAA-4D50-46EB-A004-DEDAB005534A}" destId="{76595023-7F6F-4564-BAB1-DA4BF864D024}" srcOrd="0" destOrd="0" presId="urn:microsoft.com/office/officeart/2005/8/layout/orgChart1"/>
    <dgm:cxn modelId="{D31095CB-56A0-402C-9AA0-155E6478A189}" type="presParOf" srcId="{11130FAA-4D50-46EB-A004-DEDAB005534A}" destId="{2943CA12-2D2E-46A4-9E24-EA825C77ED11}" srcOrd="1" destOrd="0" presId="urn:microsoft.com/office/officeart/2005/8/layout/orgChart1"/>
    <dgm:cxn modelId="{53142464-14C0-4A52-AA1F-38BEE70B7656}" type="presParOf" srcId="{D1F90955-D774-4637-A71B-7EFB909B33D1}" destId="{4DE654E1-2C51-4262-A900-15A7D5EF2D60}" srcOrd="1" destOrd="0" presId="urn:microsoft.com/office/officeart/2005/8/layout/orgChart1"/>
    <dgm:cxn modelId="{9927E63A-174F-436D-B22F-8B9E38420BCA}" type="presParOf" srcId="{D1F90955-D774-4637-A71B-7EFB909B33D1}" destId="{3B3CAF6D-12FB-41FC-9F60-C7FF3D6D0484}" srcOrd="2" destOrd="0" presId="urn:microsoft.com/office/officeart/2005/8/layout/orgChart1"/>
    <dgm:cxn modelId="{29F89D91-8FAC-430D-A125-E55ED0A9DB05}" type="presParOf" srcId="{AC23DE00-7B01-44AB-A7C9-BBD8F40313C7}" destId="{C2E78A57-51E7-4711-9059-CF90E8E7768F}" srcOrd="2" destOrd="0" presId="urn:microsoft.com/office/officeart/2005/8/layout/orgChart1"/>
    <dgm:cxn modelId="{4B9F5253-5950-48D0-B2D5-25F86F0BDB1F}" type="presParOf" srcId="{AC23DE00-7B01-44AB-A7C9-BBD8F40313C7}" destId="{9D509404-3670-4315-BF0F-8B0DD9031A05}" srcOrd="3" destOrd="0" presId="urn:microsoft.com/office/officeart/2005/8/layout/orgChart1"/>
    <dgm:cxn modelId="{3C9AEC92-6726-4F89-9500-C2B97226FC6C}" type="presParOf" srcId="{9D509404-3670-4315-BF0F-8B0DD9031A05}" destId="{C4675378-A92C-4D48-839D-12010E65488F}" srcOrd="0" destOrd="0" presId="urn:microsoft.com/office/officeart/2005/8/layout/orgChart1"/>
    <dgm:cxn modelId="{F6E52AF4-A003-410E-8182-F9EF3AA7B7C0}" type="presParOf" srcId="{C4675378-A92C-4D48-839D-12010E65488F}" destId="{13B97BBC-5D05-4DAC-BD4C-DD47256B202B}" srcOrd="0" destOrd="0" presId="urn:microsoft.com/office/officeart/2005/8/layout/orgChart1"/>
    <dgm:cxn modelId="{1F670D0E-D1D2-470A-B2CE-EBE19F98735B}" type="presParOf" srcId="{C4675378-A92C-4D48-839D-12010E65488F}" destId="{BFE6DDFC-A454-48AB-9CAD-E18BEF205063}" srcOrd="1" destOrd="0" presId="urn:microsoft.com/office/officeart/2005/8/layout/orgChart1"/>
    <dgm:cxn modelId="{4B1ED64E-2C68-4118-8437-7D690FF4545C}" type="presParOf" srcId="{9D509404-3670-4315-BF0F-8B0DD9031A05}" destId="{E69D173E-CC18-424B-BAD9-98874A0D34CF}" srcOrd="1" destOrd="0" presId="urn:microsoft.com/office/officeart/2005/8/layout/orgChart1"/>
    <dgm:cxn modelId="{B75FDAA3-AE65-48B3-9EBA-AD82B23759FD}" type="presParOf" srcId="{9D509404-3670-4315-BF0F-8B0DD9031A05}" destId="{CE80BCC9-D412-438A-9A4B-3DCBC39FA78C}" srcOrd="2" destOrd="0" presId="urn:microsoft.com/office/officeart/2005/8/layout/orgChart1"/>
    <dgm:cxn modelId="{DA224F54-30ED-45E8-A1E1-3800E65541B4}" type="presParOf" srcId="{AC23DE00-7B01-44AB-A7C9-BBD8F40313C7}" destId="{E6EB6ABC-A2BC-42A8-A17C-D48984F9E893}" srcOrd="4" destOrd="0" presId="urn:microsoft.com/office/officeart/2005/8/layout/orgChart1"/>
    <dgm:cxn modelId="{F8CB9CCE-1211-4ABC-B606-82F76DB784BE}" type="presParOf" srcId="{AC23DE00-7B01-44AB-A7C9-BBD8F40313C7}" destId="{3E5C3E63-14B3-4C68-B337-1F08DE9C653A}" srcOrd="5" destOrd="0" presId="urn:microsoft.com/office/officeart/2005/8/layout/orgChart1"/>
    <dgm:cxn modelId="{2DA97842-F41B-45AD-A073-DBAE3F1010C9}" type="presParOf" srcId="{3E5C3E63-14B3-4C68-B337-1F08DE9C653A}" destId="{0C07B41D-9E6A-4980-82D1-D07F36C71BD2}" srcOrd="0" destOrd="0" presId="urn:microsoft.com/office/officeart/2005/8/layout/orgChart1"/>
    <dgm:cxn modelId="{85D320F6-8CB9-4735-BF07-8D39D0462355}" type="presParOf" srcId="{0C07B41D-9E6A-4980-82D1-D07F36C71BD2}" destId="{09261B4E-2006-4D63-B9A5-A25087C05EB0}" srcOrd="0" destOrd="0" presId="urn:microsoft.com/office/officeart/2005/8/layout/orgChart1"/>
    <dgm:cxn modelId="{B84F69E7-F8BC-4CB8-81ED-BA0829A06B83}" type="presParOf" srcId="{0C07B41D-9E6A-4980-82D1-D07F36C71BD2}" destId="{5530ECFB-9BB2-4B35-BA67-C345BC3BFA1A}" srcOrd="1" destOrd="0" presId="urn:microsoft.com/office/officeart/2005/8/layout/orgChart1"/>
    <dgm:cxn modelId="{F3E2821D-2B57-4C86-B939-38A695FEB14A}" type="presParOf" srcId="{3E5C3E63-14B3-4C68-B337-1F08DE9C653A}" destId="{EADE7F4C-B071-44C1-BEC6-02BE5F1DFED0}" srcOrd="1" destOrd="0" presId="urn:microsoft.com/office/officeart/2005/8/layout/orgChart1"/>
    <dgm:cxn modelId="{438F8F9F-B864-49C1-ADB6-E417A4F06DFB}" type="presParOf" srcId="{3E5C3E63-14B3-4C68-B337-1F08DE9C653A}" destId="{ED050BAA-C01C-40C9-A1DE-0E297D5A11D2}" srcOrd="2" destOrd="0" presId="urn:microsoft.com/office/officeart/2005/8/layout/orgChart1"/>
    <dgm:cxn modelId="{CCC6DA7E-5CA7-4929-9FCE-9951B6E929DA}" type="presParOf" srcId="{343E7CAB-C297-41F2-A678-1DF1E3E2E389}" destId="{73F32939-2899-428A-9FEA-82CC745E8784}" srcOrd="2" destOrd="0" presId="urn:microsoft.com/office/officeart/2005/8/layout/orgChart1"/>
    <dgm:cxn modelId="{0C3A9908-726E-4DA5-9415-5855B56D086C}" type="presParOf" srcId="{1BEE19AB-D79A-47F9-9008-054B171D1AE9}" destId="{BAB413A6-2D88-46A7-B371-E93BD3BED3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B6ABC-A2BC-42A8-A17C-D48984F9E893}">
      <dsp:nvSpPr>
        <dsp:cNvPr id="0" name=""/>
        <dsp:cNvSpPr/>
      </dsp:nvSpPr>
      <dsp:spPr>
        <a:xfrm>
          <a:off x="6000252" y="1561118"/>
          <a:ext cx="306586" cy="2262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2925"/>
              </a:lnTo>
              <a:lnTo>
                <a:pt x="306586" y="22629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78A57-51E7-4711-9059-CF90E8E7768F}">
      <dsp:nvSpPr>
        <dsp:cNvPr id="0" name=""/>
        <dsp:cNvSpPr/>
      </dsp:nvSpPr>
      <dsp:spPr>
        <a:xfrm>
          <a:off x="6000252" y="1561118"/>
          <a:ext cx="306586" cy="1411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1902"/>
              </a:lnTo>
              <a:lnTo>
                <a:pt x="306586" y="14119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945EA-CB2E-497F-AAB3-644898390379}">
      <dsp:nvSpPr>
        <dsp:cNvPr id="0" name=""/>
        <dsp:cNvSpPr/>
      </dsp:nvSpPr>
      <dsp:spPr>
        <a:xfrm>
          <a:off x="6000252" y="1561118"/>
          <a:ext cx="306586" cy="560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0879"/>
              </a:lnTo>
              <a:lnTo>
                <a:pt x="306586" y="5608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AAFC2-D313-4295-A861-6E5D683EC632}">
      <dsp:nvSpPr>
        <dsp:cNvPr id="0" name=""/>
        <dsp:cNvSpPr/>
      </dsp:nvSpPr>
      <dsp:spPr>
        <a:xfrm>
          <a:off x="4427919" y="645769"/>
          <a:ext cx="2323372" cy="270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368"/>
              </a:lnTo>
              <a:lnTo>
                <a:pt x="2323372" y="135368"/>
              </a:lnTo>
              <a:lnTo>
                <a:pt x="2323372" y="2707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861B5-8B2F-4770-AF6D-EE4625DA2E34}">
      <dsp:nvSpPr>
        <dsp:cNvPr id="0" name=""/>
        <dsp:cNvSpPr/>
      </dsp:nvSpPr>
      <dsp:spPr>
        <a:xfrm>
          <a:off x="712903" y="1561118"/>
          <a:ext cx="278711" cy="3762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2441"/>
              </a:lnTo>
              <a:lnTo>
                <a:pt x="278711" y="37624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440330-D70B-4FC4-85D0-42072D84CA41}">
      <dsp:nvSpPr>
        <dsp:cNvPr id="0" name=""/>
        <dsp:cNvSpPr/>
      </dsp:nvSpPr>
      <dsp:spPr>
        <a:xfrm>
          <a:off x="712903" y="1561118"/>
          <a:ext cx="315196" cy="3157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7592"/>
              </a:lnTo>
              <a:lnTo>
                <a:pt x="315196" y="31575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B010FA-AF16-459C-907D-B814499506C2}">
      <dsp:nvSpPr>
        <dsp:cNvPr id="0" name=""/>
        <dsp:cNvSpPr/>
      </dsp:nvSpPr>
      <dsp:spPr>
        <a:xfrm>
          <a:off x="712903" y="1561118"/>
          <a:ext cx="323653" cy="2563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3327"/>
              </a:lnTo>
              <a:lnTo>
                <a:pt x="323653" y="25633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611D0-3718-4AA7-989E-6E24E9015F08}">
      <dsp:nvSpPr>
        <dsp:cNvPr id="0" name=""/>
        <dsp:cNvSpPr/>
      </dsp:nvSpPr>
      <dsp:spPr>
        <a:xfrm>
          <a:off x="712903" y="1561118"/>
          <a:ext cx="323653" cy="1940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0610"/>
              </a:lnTo>
              <a:lnTo>
                <a:pt x="323653" y="19406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A774DD-D8DF-4426-8BE9-FF42CC792C0D}">
      <dsp:nvSpPr>
        <dsp:cNvPr id="0" name=""/>
        <dsp:cNvSpPr/>
      </dsp:nvSpPr>
      <dsp:spPr>
        <a:xfrm>
          <a:off x="712903" y="1561118"/>
          <a:ext cx="323653" cy="1159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9856"/>
              </a:lnTo>
              <a:lnTo>
                <a:pt x="323653" y="11598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CC32A-0BCE-4953-9ED8-156087E32EF0}">
      <dsp:nvSpPr>
        <dsp:cNvPr id="0" name=""/>
        <dsp:cNvSpPr/>
      </dsp:nvSpPr>
      <dsp:spPr>
        <a:xfrm>
          <a:off x="712903" y="1561118"/>
          <a:ext cx="323653" cy="405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841"/>
              </a:lnTo>
              <a:lnTo>
                <a:pt x="323653" y="4058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8B9488-BABD-4B0B-843F-81B45FED8AFB}">
      <dsp:nvSpPr>
        <dsp:cNvPr id="0" name=""/>
        <dsp:cNvSpPr/>
      </dsp:nvSpPr>
      <dsp:spPr>
        <a:xfrm>
          <a:off x="1388234" y="645769"/>
          <a:ext cx="3039684" cy="270736"/>
        </a:xfrm>
        <a:custGeom>
          <a:avLst/>
          <a:gdLst/>
          <a:ahLst/>
          <a:cxnLst/>
          <a:rect l="0" t="0" r="0" b="0"/>
          <a:pathLst>
            <a:path>
              <a:moveTo>
                <a:pt x="3039684" y="0"/>
              </a:moveTo>
              <a:lnTo>
                <a:pt x="3039684" y="135368"/>
              </a:lnTo>
              <a:lnTo>
                <a:pt x="0" y="135368"/>
              </a:lnTo>
              <a:lnTo>
                <a:pt x="0" y="2707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54264-C533-4A6E-AD4C-EDA552187269}">
      <dsp:nvSpPr>
        <dsp:cNvPr id="0" name=""/>
        <dsp:cNvSpPr/>
      </dsp:nvSpPr>
      <dsp:spPr>
        <a:xfrm>
          <a:off x="2344811" y="1157"/>
          <a:ext cx="4166216" cy="644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Аэродинамические ЛА</a:t>
          </a:r>
        </a:p>
      </dsp:txBody>
      <dsp:txXfrm>
        <a:off x="2344811" y="1157"/>
        <a:ext cx="4166216" cy="644611"/>
      </dsp:txXfrm>
    </dsp:sp>
    <dsp:sp modelId="{55A6AFB6-8EE3-4F19-B224-5A09C22C6E50}">
      <dsp:nvSpPr>
        <dsp:cNvPr id="0" name=""/>
        <dsp:cNvSpPr/>
      </dsp:nvSpPr>
      <dsp:spPr>
        <a:xfrm>
          <a:off x="544070" y="916506"/>
          <a:ext cx="1688328" cy="644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Моторные</a:t>
          </a:r>
        </a:p>
      </dsp:txBody>
      <dsp:txXfrm>
        <a:off x="544070" y="916506"/>
        <a:ext cx="1688328" cy="644611"/>
      </dsp:txXfrm>
    </dsp:sp>
    <dsp:sp modelId="{44A591E3-D9E0-4548-9A8D-5426FD942EAD}">
      <dsp:nvSpPr>
        <dsp:cNvPr id="0" name=""/>
        <dsp:cNvSpPr/>
      </dsp:nvSpPr>
      <dsp:spPr>
        <a:xfrm>
          <a:off x="1036557" y="1740243"/>
          <a:ext cx="1334655" cy="453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36000" rIns="72000" bIns="360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вертолеты</a:t>
          </a:r>
        </a:p>
      </dsp:txBody>
      <dsp:txXfrm>
        <a:off x="1036557" y="1740243"/>
        <a:ext cx="1334655" cy="453432"/>
      </dsp:txXfrm>
    </dsp:sp>
    <dsp:sp modelId="{B1FABDD8-CD73-4078-BD37-C145765730A3}">
      <dsp:nvSpPr>
        <dsp:cNvPr id="0" name=""/>
        <dsp:cNvSpPr/>
      </dsp:nvSpPr>
      <dsp:spPr>
        <a:xfrm>
          <a:off x="1036557" y="2384706"/>
          <a:ext cx="2700433" cy="672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36000" rIns="72000" bIns="360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самолеты , крылатые ракеты, </a:t>
          </a:r>
          <a:r>
            <a:rPr lang="ru-RU" sz="1800" kern="1200" dirty="0" err="1"/>
            <a:t>экранопланы</a:t>
          </a:r>
          <a:endParaRPr lang="ru-RU" sz="1800" kern="1200" dirty="0"/>
        </a:p>
      </dsp:txBody>
      <dsp:txXfrm>
        <a:off x="1036557" y="2384706"/>
        <a:ext cx="2700433" cy="672536"/>
      </dsp:txXfrm>
    </dsp:sp>
    <dsp:sp modelId="{93648583-B483-458C-9956-5E95F76E27A3}">
      <dsp:nvSpPr>
        <dsp:cNvPr id="0" name=""/>
        <dsp:cNvSpPr/>
      </dsp:nvSpPr>
      <dsp:spPr>
        <a:xfrm>
          <a:off x="1036557" y="3275012"/>
          <a:ext cx="2706750" cy="453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36000" rIns="72000" bIns="360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автожиры, </a:t>
          </a:r>
          <a:r>
            <a:rPr lang="ru-RU" sz="1800" kern="1200" dirty="0" err="1"/>
            <a:t>махолеты</a:t>
          </a:r>
          <a:endParaRPr lang="ru-RU" sz="1800" kern="1200" dirty="0"/>
        </a:p>
      </dsp:txBody>
      <dsp:txXfrm>
        <a:off x="1036557" y="3275012"/>
        <a:ext cx="2706750" cy="453432"/>
      </dsp:txXfrm>
    </dsp:sp>
    <dsp:sp modelId="{25B24563-3C43-419A-9532-5320B012A6E5}">
      <dsp:nvSpPr>
        <dsp:cNvPr id="0" name=""/>
        <dsp:cNvSpPr/>
      </dsp:nvSpPr>
      <dsp:spPr>
        <a:xfrm>
          <a:off x="1036557" y="3914080"/>
          <a:ext cx="1954527" cy="4207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36000" rIns="72000" bIns="360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конвертопланы</a:t>
          </a:r>
          <a:endParaRPr lang="ru-RU" sz="1800" kern="1200" dirty="0"/>
        </a:p>
      </dsp:txBody>
      <dsp:txXfrm>
        <a:off x="1036557" y="3914080"/>
        <a:ext cx="1954527" cy="420731"/>
      </dsp:txXfrm>
    </dsp:sp>
    <dsp:sp modelId="{2331499F-956E-42B5-AF29-7507607B2081}">
      <dsp:nvSpPr>
        <dsp:cNvPr id="0" name=""/>
        <dsp:cNvSpPr/>
      </dsp:nvSpPr>
      <dsp:spPr>
        <a:xfrm>
          <a:off x="1028099" y="4505982"/>
          <a:ext cx="964287" cy="425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ЭКИП</a:t>
          </a:r>
        </a:p>
      </dsp:txBody>
      <dsp:txXfrm>
        <a:off x="1028099" y="4505982"/>
        <a:ext cx="964287" cy="425456"/>
      </dsp:txXfrm>
    </dsp:sp>
    <dsp:sp modelId="{DD417673-3F83-46D8-8426-7AE0028CA779}">
      <dsp:nvSpPr>
        <dsp:cNvPr id="0" name=""/>
        <dsp:cNvSpPr/>
      </dsp:nvSpPr>
      <dsp:spPr>
        <a:xfrm>
          <a:off x="991614" y="5119059"/>
          <a:ext cx="1852382" cy="408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мускулолеты</a:t>
          </a:r>
          <a:endParaRPr lang="ru-RU" sz="1800" kern="1200" dirty="0"/>
        </a:p>
      </dsp:txBody>
      <dsp:txXfrm>
        <a:off x="991614" y="5119059"/>
        <a:ext cx="1852382" cy="408999"/>
      </dsp:txXfrm>
    </dsp:sp>
    <dsp:sp modelId="{74D40B9E-1D6C-4082-9CDF-8EE6C7179CF7}">
      <dsp:nvSpPr>
        <dsp:cNvPr id="0" name=""/>
        <dsp:cNvSpPr/>
      </dsp:nvSpPr>
      <dsp:spPr>
        <a:xfrm>
          <a:off x="5812492" y="916506"/>
          <a:ext cx="1877599" cy="644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Безмоторные</a:t>
          </a:r>
        </a:p>
      </dsp:txBody>
      <dsp:txXfrm>
        <a:off x="5812492" y="916506"/>
        <a:ext cx="1877599" cy="644611"/>
      </dsp:txXfrm>
    </dsp:sp>
    <dsp:sp modelId="{76595023-7F6F-4564-BAB1-DA4BF864D024}">
      <dsp:nvSpPr>
        <dsp:cNvPr id="0" name=""/>
        <dsp:cNvSpPr/>
      </dsp:nvSpPr>
      <dsp:spPr>
        <a:xfrm>
          <a:off x="6306838" y="1831855"/>
          <a:ext cx="1696360" cy="580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36000" rIns="72000" bIns="360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планёры, дельтапланы</a:t>
          </a:r>
        </a:p>
      </dsp:txBody>
      <dsp:txXfrm>
        <a:off x="6306838" y="1831855"/>
        <a:ext cx="1696360" cy="580286"/>
      </dsp:txXfrm>
    </dsp:sp>
    <dsp:sp modelId="{13B97BBC-5D05-4DAC-BD4C-DD47256B202B}">
      <dsp:nvSpPr>
        <dsp:cNvPr id="0" name=""/>
        <dsp:cNvSpPr/>
      </dsp:nvSpPr>
      <dsp:spPr>
        <a:xfrm>
          <a:off x="6306838" y="2682878"/>
          <a:ext cx="1696360" cy="580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36000" rIns="72000" bIns="360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парапланы</a:t>
          </a:r>
          <a:r>
            <a:rPr lang="ru-RU" sz="1800" kern="1200" dirty="0"/>
            <a:t>, парашюты</a:t>
          </a:r>
        </a:p>
      </dsp:txBody>
      <dsp:txXfrm>
        <a:off x="6306838" y="2682878"/>
        <a:ext cx="1696360" cy="580286"/>
      </dsp:txXfrm>
    </dsp:sp>
    <dsp:sp modelId="{09261B4E-2006-4D63-B9A5-A25087C05EB0}">
      <dsp:nvSpPr>
        <dsp:cNvPr id="0" name=""/>
        <dsp:cNvSpPr/>
      </dsp:nvSpPr>
      <dsp:spPr>
        <a:xfrm>
          <a:off x="6306838" y="3533901"/>
          <a:ext cx="1696360" cy="580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36000" rIns="72000" bIns="360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спускаемые аппараты </a:t>
          </a:r>
        </a:p>
      </dsp:txBody>
      <dsp:txXfrm>
        <a:off x="6306838" y="3533901"/>
        <a:ext cx="1696360" cy="580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CEED4-4BA8-4DE1-AF6C-C5823884BFAF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CC7AD-8F3D-46EB-A491-BD5A66306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542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23_%D0%B0%D0%BF%D1%80%D0%B5%D0%BB%D1%8F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152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304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Мировой рекорд — перелёт на расстояние 115 км за 3 часа 54 минуты 59 секунд по стопам легендарного Дедала с острова Крит на материк совершил греческий велосипедист-спортсмен K. </a:t>
            </a:r>
            <a:r>
              <a:rPr lang="ru-RU" dirty="0" err="1"/>
              <a:t>Канеллопулос</a:t>
            </a:r>
            <a:r>
              <a:rPr lang="ru-RU" dirty="0"/>
              <a:t> (Греция на летних Олимпийских играх 1984) на </a:t>
            </a:r>
            <a:r>
              <a:rPr lang="ru-RU" dirty="0" err="1"/>
              <a:t>мускулолёте</a:t>
            </a:r>
            <a:r>
              <a:rPr lang="ru-RU" dirty="0"/>
              <a:t> «MIT </a:t>
            </a:r>
            <a:r>
              <a:rPr lang="ru-RU" dirty="0" err="1"/>
              <a:t>Daedalus</a:t>
            </a:r>
            <a:r>
              <a:rPr lang="ru-RU" dirty="0"/>
              <a:t>» </a:t>
            </a:r>
            <a:r>
              <a:rPr lang="ru-RU" dirty="0">
                <a:hlinkClick r:id="rId3" tooltip="23 апреля"/>
              </a:rPr>
              <a:t>23 апреля</a:t>
            </a:r>
            <a:r>
              <a:rPr lang="ru-RU" dirty="0"/>
              <a:t> 1988 года. Аппарат имел размах крыльев 34,75 м, а площадь крыла составила 35,0 м².</a:t>
            </a:r>
          </a:p>
          <a:p>
            <a:r>
              <a:rPr lang="ru-RU" dirty="0"/>
              <a:t>В июле 2013 года </a:t>
            </a:r>
            <a:r>
              <a:rPr lang="ru-RU" dirty="0" err="1"/>
              <a:t>мускулолёт</a:t>
            </a:r>
            <a:r>
              <a:rPr lang="ru-RU" dirty="0"/>
              <a:t> вертолётного типа </a:t>
            </a:r>
            <a:r>
              <a:rPr lang="ru-RU" dirty="0" err="1"/>
              <a:t>Atlas</a:t>
            </a:r>
            <a:r>
              <a:rPr lang="ru-RU" dirty="0"/>
              <a:t> получил приз Сикорского в 250 000 долларов, провисев в воздухе 64 секунды и достигнув высоты 3,33 м, при этом оставаясь в рамках квадрата со стороной 9,8 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68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95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ru/url?sa=i&amp;rct=j&amp;q=&amp;esrc=s&amp;source=images&amp;cd=&amp;cad=rja&amp;uact=8&amp;ved=0ahUKEwiD2fuBvIfPAhWGuBoKHYsoDvAQjRwIBw&amp;url=https://ru.wikipedia.org/wiki/%D0%A0%D0%B0%D0%BA%D0%B5%D1%82%D0%B0&amp;bvm=bv.132479545,d.ZGg&amp;psig=AFQjCNFLEJ143IXqWQp0I3QFJ5LXXa7gdg&amp;ust=147368860293881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google.ru/url?sa=i&amp;rct=j&amp;q=&amp;esrc=s&amp;source=images&amp;cd=&amp;cad=rja&amp;uact=8&amp;ved=0ahUKEwicuojTxozPAhVBvBQKHaAkDU4QjRwIBw&amp;url=http://imgpng.ru/img/transport/plane&amp;bvm=bv.132479545,d.d24&amp;psig=AFQjCNFUV-dppLjsUwyP5iH_tRtuYhv9OQ&amp;ust=147386325429338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3600" dirty="0"/>
              <a:t>Лекция 1</a:t>
            </a:r>
            <a:br>
              <a:rPr lang="ru-RU" sz="3600" dirty="0"/>
            </a:br>
            <a:r>
              <a:rPr lang="ru-RU" dirty="0">
                <a:solidFill>
                  <a:srgbClr val="FFC000"/>
                </a:solidFill>
              </a:rPr>
              <a:t>Типы ЛА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0082" y="6381328"/>
            <a:ext cx="1689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Улан-Удэ 2025</a:t>
            </a:r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533400" y="4221088"/>
            <a:ext cx="7854696" cy="17526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algn="r"/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lang="ru-RU" i="1" dirty="0"/>
              <a:t>Человек не имеет крыльев и по отношению веса своего </a:t>
            </a:r>
          </a:p>
          <a:p>
            <a:pPr algn="r"/>
            <a:r>
              <a:rPr lang="ru-RU" i="1" dirty="0"/>
              <a:t>тела к весу мускулов в 72 раза слабее птицы... </a:t>
            </a:r>
          </a:p>
          <a:p>
            <a:pPr algn="r"/>
            <a:r>
              <a:rPr lang="ru-RU" i="1" dirty="0"/>
              <a:t>Но я думаю, что он полетит, опираясь не на силу </a:t>
            </a:r>
          </a:p>
          <a:p>
            <a:pPr algn="r">
              <a:spcAft>
                <a:spcPts val="1200"/>
              </a:spcAft>
            </a:pPr>
            <a:r>
              <a:rPr lang="ru-RU" i="1" dirty="0"/>
              <a:t>своих мускулов, а на силу своего разума»</a:t>
            </a:r>
          </a:p>
          <a:p>
            <a:pPr algn="r"/>
            <a:r>
              <a:rPr lang="ru-RU" dirty="0"/>
              <a:t>Н.Е. Жуковский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Принципы полета ЛА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полета 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92443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/>
              <a:t>Чтобы полететь, ЛА должен преодолеть силу тяжести.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2492896"/>
            <a:ext cx="8435280" cy="107721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Принцип полета определяет, </a:t>
            </a: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каким образом создается подъемная сила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860" y="3789040"/>
            <a:ext cx="7092280" cy="249771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полета ЛА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2132856"/>
            <a:ext cx="8435280" cy="137883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200" dirty="0"/>
              <a:t>В настоящее время применяются следующие принципы полёта:</a:t>
            </a:r>
          </a:p>
          <a:p>
            <a:pPr marL="358775" lvl="0" indent="-358775">
              <a:spcBef>
                <a:spcPct val="20000"/>
              </a:spcBef>
              <a:buClr>
                <a:schemeClr val="accent3"/>
              </a:buClr>
              <a:buSzPct val="95000"/>
              <a:buFont typeface="+mj-lt"/>
              <a:buAutoNum type="arabicPeriod"/>
            </a:pPr>
            <a:r>
              <a:rPr lang="ru-RU" sz="2800" b="1" dirty="0">
                <a:solidFill>
                  <a:schemeClr val="tx2"/>
                </a:solidFill>
              </a:rPr>
              <a:t>Аэростатический</a:t>
            </a:r>
            <a:r>
              <a:rPr lang="ru-RU" sz="2800" dirty="0">
                <a:solidFill>
                  <a:schemeClr val="tx2"/>
                </a:solidFill>
              </a:rPr>
              <a:t> — подъемная сила равна силе тяжести вытесненного телом воздуха;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4" name="Picture 2" descr="Картинки по запросу дирижабль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9114" y="4365104"/>
            <a:ext cx="4181078" cy="2346926"/>
          </a:xfrm>
          <a:prstGeom prst="roundRect">
            <a:avLst/>
          </a:prstGeom>
          <a:noFill/>
          <a:effectLst>
            <a:softEdge rad="63500"/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5"/>
            <a:ext cx="1584176" cy="211922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2327" y="3573016"/>
            <a:ext cx="2390476" cy="208823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полета ЛА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2132856"/>
            <a:ext cx="8435280" cy="180972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200" dirty="0"/>
              <a:t>В настоящее время применяются следующие принципы полёта:</a:t>
            </a:r>
          </a:p>
          <a:p>
            <a:pPr marL="358775" lvl="0" indent="-358775">
              <a:spcBef>
                <a:spcPct val="20000"/>
              </a:spcBef>
              <a:buClr>
                <a:schemeClr val="accent3"/>
              </a:buClr>
              <a:buSzPct val="95000"/>
              <a:buFont typeface="+mj-lt"/>
              <a:buAutoNum type="arabicPeriod" startAt="2"/>
            </a:pPr>
            <a:r>
              <a:rPr lang="ru-RU" sz="2800" b="1" dirty="0">
                <a:solidFill>
                  <a:schemeClr val="tx2"/>
                </a:solidFill>
              </a:rPr>
              <a:t>Аэродинамический</a:t>
            </a:r>
            <a:r>
              <a:rPr lang="ru-RU" sz="2800" dirty="0">
                <a:solidFill>
                  <a:schemeClr val="tx2"/>
                </a:solidFill>
              </a:rPr>
              <a:t> — сила тяжести преодолевается за счет отбрасывания вниз воздуха, обтекающего несущие поверхности ЛА.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78" name="Picture 2" descr="Картинки по запросу самолет 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3024336" cy="1938677"/>
          </a:xfrm>
          <a:prstGeom prst="rect">
            <a:avLst/>
          </a:prstGeom>
          <a:noFill/>
        </p:spPr>
      </p:pic>
      <p:pic>
        <p:nvPicPr>
          <p:cNvPr id="24580" name="Picture 4" descr="Картинки по запросу вертолет 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869160"/>
            <a:ext cx="3456384" cy="1993449"/>
          </a:xfrm>
          <a:prstGeom prst="rect">
            <a:avLst/>
          </a:prstGeom>
          <a:noFill/>
        </p:spPr>
      </p:pic>
      <p:pic>
        <p:nvPicPr>
          <p:cNvPr id="24582" name="Picture 6" descr="Картинки по запросу планер 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149080"/>
            <a:ext cx="2016224" cy="1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полета ЛА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2132856"/>
            <a:ext cx="8435280" cy="224061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200" dirty="0"/>
              <a:t>В настоящее время применяются следующие принципы полёта:</a:t>
            </a:r>
          </a:p>
          <a:p>
            <a:pPr marL="358775" lvl="0" indent="-358775">
              <a:spcBef>
                <a:spcPct val="20000"/>
              </a:spcBef>
              <a:buClr>
                <a:schemeClr val="accent3"/>
              </a:buClr>
              <a:buSzPct val="95000"/>
              <a:buFont typeface="+mj-lt"/>
              <a:buAutoNum type="arabicPeriod" startAt="3"/>
            </a:pPr>
            <a:r>
              <a:rPr lang="ru-RU" sz="2800" b="1" dirty="0">
                <a:solidFill>
                  <a:schemeClr val="tx2"/>
                </a:solidFill>
              </a:rPr>
              <a:t>Инерционный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(баллистический) </a:t>
            </a:r>
            <a:r>
              <a:rPr lang="ru-RU" sz="2800" dirty="0">
                <a:solidFill>
                  <a:schemeClr val="tx2"/>
                </a:solidFill>
              </a:rPr>
              <a:t>— сила тяжести преодолевается силой инерции летящего тела за счёт начального запаса скорости или высоты;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80BAED-F0FF-4287-A2FE-463882A50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311" y="4347171"/>
            <a:ext cx="3505689" cy="2448267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B36C6E6E-7ECC-47BF-A98C-1615A1B49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373469"/>
            <a:ext cx="3876410" cy="217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полета ЛА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2132856"/>
            <a:ext cx="8435280" cy="180972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200" dirty="0"/>
              <a:t>В настоящее время применяются следующие принципы полёта:</a:t>
            </a:r>
          </a:p>
          <a:p>
            <a:pPr marL="358775" lvl="0" indent="-358775">
              <a:spcBef>
                <a:spcPct val="20000"/>
              </a:spcBef>
              <a:buClr>
                <a:schemeClr val="accent3"/>
              </a:buClr>
              <a:buSzPct val="95000"/>
              <a:buFont typeface="+mj-lt"/>
              <a:buAutoNum type="arabicPeriod" startAt="4"/>
            </a:pPr>
            <a:r>
              <a:rPr lang="ru-RU" sz="2800" b="1" dirty="0">
                <a:solidFill>
                  <a:schemeClr val="tx2"/>
                </a:solidFill>
              </a:rPr>
              <a:t>Ракетодинамический</a:t>
            </a:r>
            <a:r>
              <a:rPr lang="ru-RU" sz="2800" dirty="0">
                <a:solidFill>
                  <a:schemeClr val="tx2"/>
                </a:solidFill>
              </a:rPr>
              <a:t> — сила тяжести преодолевается за счёт отбрасывания части массы ЛА (струи раскаленных газов).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6" name="Picture 2" descr="Картинки по запросу ракет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917" y="3858974"/>
            <a:ext cx="1969510" cy="2999026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26632" name="Picture 8" descr="Картинки по запросу f 35 взлет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4283968" cy="2407592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7" name="Picture 2" descr="Картинки по запросу ракет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858974"/>
            <a:ext cx="1969510" cy="2999026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полета ЛА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2132856"/>
            <a:ext cx="8435280" cy="267150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200" dirty="0"/>
              <a:t>В настоящее время применяются следующие принципы полёта:</a:t>
            </a:r>
          </a:p>
          <a:p>
            <a:pPr marL="514350" lvl="0" indent="-514350">
              <a:spcBef>
                <a:spcPct val="20000"/>
              </a:spcBef>
              <a:buClr>
                <a:schemeClr val="accent3"/>
              </a:buClr>
              <a:buSzPct val="95000"/>
              <a:buFont typeface="+mj-lt"/>
              <a:buAutoNum type="arabicPeriod" startAt="5"/>
            </a:pPr>
            <a:r>
              <a:rPr lang="ru-RU" sz="2800" dirty="0">
                <a:solidFill>
                  <a:schemeClr val="tx2"/>
                </a:solidFill>
              </a:rPr>
              <a:t>в космосе ЛА может совершать полёт с помощью </a:t>
            </a:r>
            <a:r>
              <a:rPr lang="ru-RU" sz="2800" b="1" dirty="0">
                <a:solidFill>
                  <a:schemeClr val="tx2"/>
                </a:solidFill>
              </a:rPr>
              <a:t>солнечного паруса</a:t>
            </a:r>
            <a:r>
              <a:rPr lang="ru-RU" sz="2800" dirty="0">
                <a:solidFill>
                  <a:schemeClr val="tx2"/>
                </a:solidFill>
              </a:rPr>
              <a:t>, на который действует солнечный ветер, либо совершив </a:t>
            </a:r>
            <a:r>
              <a:rPr lang="ru-RU" sz="2800" b="1" dirty="0">
                <a:solidFill>
                  <a:schemeClr val="tx2"/>
                </a:solidFill>
              </a:rPr>
              <a:t>гравитационный маневр </a:t>
            </a:r>
            <a:r>
              <a:rPr lang="ru-RU" sz="2800" dirty="0">
                <a:solidFill>
                  <a:schemeClr val="tx2"/>
                </a:solidFill>
              </a:rPr>
              <a:t>(ускорившись после облета массивных планет).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0" name="Picture 2" descr="Картинки по запросу солнечный парус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4725144"/>
            <a:ext cx="2980503" cy="1988716"/>
          </a:xfrm>
          <a:prstGeom prst="roundRect">
            <a:avLst/>
          </a:prstGeom>
          <a:noFill/>
          <a:effectLst>
            <a:softEdge rad="63500"/>
          </a:effectLst>
        </p:spPr>
      </p:pic>
      <p:pic>
        <p:nvPicPr>
          <p:cNvPr id="27652" name="Picture 4" descr="Картинки по запросу вояджер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725144"/>
            <a:ext cx="2664296" cy="1979335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полета ЛА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2132856"/>
            <a:ext cx="8435280" cy="137883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200" dirty="0"/>
              <a:t>В настоящее время применяются следующие принципы полёта:</a:t>
            </a:r>
          </a:p>
          <a:p>
            <a:pPr marL="514350" lvl="0" indent="-514350">
              <a:spcBef>
                <a:spcPct val="20000"/>
              </a:spcBef>
              <a:buClr>
                <a:schemeClr val="accent3"/>
              </a:buClr>
              <a:buSzPct val="95000"/>
              <a:buFont typeface="+mj-lt"/>
              <a:buAutoNum type="arabicPeriod" startAt="6"/>
            </a:pPr>
            <a:r>
              <a:rPr lang="ru-RU" sz="2800" b="1" dirty="0">
                <a:solidFill>
                  <a:schemeClr val="tx2"/>
                </a:solidFill>
              </a:rPr>
              <a:t>Комбинированные</a:t>
            </a:r>
            <a:r>
              <a:rPr lang="ru-RU" sz="2800" dirty="0">
                <a:solidFill>
                  <a:schemeClr val="tx2"/>
                </a:solidFill>
              </a:rPr>
              <a:t> ЛА, реализующие несколько принципов полета</a:t>
            </a:r>
          </a:p>
        </p:txBody>
      </p:sp>
      <p:pic>
        <p:nvPicPr>
          <p:cNvPr id="6" name="Picture 2" descr="Картинки по запросу буран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050175"/>
            <a:ext cx="2376264" cy="3691193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7" name="Picture 4" descr="Картинки по запросу airland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5076825" cy="2705100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Аэродинамические ЛА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836712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Принятые сокращения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6224"/>
            <a:ext cx="8229600" cy="1184940"/>
          </a:xfrm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800" b="1" dirty="0"/>
              <a:t>БПЛА </a:t>
            </a:r>
            <a:r>
              <a:rPr lang="ru-RU" sz="2800" dirty="0"/>
              <a:t>– беспилотный летательный аппарат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800" b="1" dirty="0"/>
              <a:t>ЛА</a:t>
            </a:r>
            <a:r>
              <a:rPr lang="ru-RU" sz="2800" dirty="0"/>
              <a:t> – летательный аппарат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Вертолеты (геликоптеры)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2132856"/>
            <a:ext cx="8435280" cy="95410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800" dirty="0">
                <a:solidFill>
                  <a:schemeClr val="tx2"/>
                </a:solidFill>
              </a:rPr>
              <a:t>Подъёмная сила создаётся воздушным винтом, вращаемым двигателем вокруг вертикальной оси.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6" name="Picture 4" descr="Картинки по запросу вертоле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222142"/>
            <a:ext cx="7056784" cy="35283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49251" y="6372036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Ми-24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Самолеты, крылатые ракеты, </a:t>
            </a:r>
            <a:r>
              <a:rPr lang="ru-RU" sz="3600" dirty="0" err="1">
                <a:solidFill>
                  <a:schemeClr val="tx1"/>
                </a:solidFill>
              </a:rPr>
              <a:t>экранопланы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2132856"/>
            <a:ext cx="8435280" cy="138499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800" dirty="0">
                <a:solidFill>
                  <a:schemeClr val="tx2"/>
                </a:solidFill>
              </a:rPr>
              <a:t>Это ЛА с неподвижным (относительно других частей ЛА) крылом, создающим подъемную силу, и силовой установки, создающей тягу.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794" name="Picture 2" descr="Картинки по запросу самолет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65404"/>
            <a:ext cx="3351516" cy="2232248"/>
          </a:xfrm>
          <a:prstGeom prst="rect">
            <a:avLst/>
          </a:prstGeom>
          <a:noFill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5090410"/>
            <a:ext cx="3960440" cy="179497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3799" name="Picture 7" descr="Картинки по запросу крылатая ракет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619212"/>
            <a:ext cx="2915816" cy="1690408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Автожиры, </a:t>
            </a:r>
            <a:r>
              <a:rPr lang="ru-RU" sz="4000" dirty="0" err="1">
                <a:solidFill>
                  <a:schemeClr val="tx1"/>
                </a:solidFill>
              </a:rPr>
              <a:t>махолеты</a:t>
            </a:r>
            <a:r>
              <a:rPr lang="ru-RU" sz="4000" dirty="0">
                <a:solidFill>
                  <a:schemeClr val="tx1"/>
                </a:solidFill>
              </a:rPr>
              <a:t> (орнитоптеры)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916832"/>
            <a:ext cx="8435280" cy="251761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800" dirty="0"/>
              <a:t>Это ЛА с </a:t>
            </a:r>
            <a:r>
              <a:rPr lang="ru-RU" sz="2800" i="1" dirty="0"/>
              <a:t>подвижным крылом</a:t>
            </a:r>
            <a:r>
              <a:rPr lang="ru-RU" sz="2800" dirty="0"/>
              <a:t>. </a:t>
            </a: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400" dirty="0">
                <a:solidFill>
                  <a:schemeClr val="tx2"/>
                </a:solidFill>
              </a:rPr>
              <a:t>У </a:t>
            </a:r>
            <a:r>
              <a:rPr lang="ru-RU" sz="2400" b="1" dirty="0">
                <a:solidFill>
                  <a:schemeClr val="tx2"/>
                </a:solidFill>
              </a:rPr>
              <a:t>автожира</a:t>
            </a:r>
            <a:r>
              <a:rPr lang="ru-RU" sz="2400" dirty="0">
                <a:solidFill>
                  <a:schemeClr val="tx2"/>
                </a:solidFill>
              </a:rPr>
              <a:t> крыло свободно вращается вокруг вертикальной оси под воздействием набегающего в горизонтальном полёте воздуха. </a:t>
            </a: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400" dirty="0">
                <a:solidFill>
                  <a:schemeClr val="tx2"/>
                </a:solidFill>
              </a:rPr>
              <a:t>У </a:t>
            </a:r>
            <a:r>
              <a:rPr lang="ru-RU" sz="2400" b="1" dirty="0" err="1">
                <a:solidFill>
                  <a:schemeClr val="tx2"/>
                </a:solidFill>
              </a:rPr>
              <a:t>махолёта</a:t>
            </a:r>
            <a:r>
              <a:rPr lang="ru-RU" sz="2400" dirty="0">
                <a:solidFill>
                  <a:schemeClr val="tx2"/>
                </a:solidFill>
              </a:rPr>
              <a:t> крыло помимо создания подъёмной силы является движителем в горизонтальном полёте.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4818" name="Picture 2" descr="Картинки по запросу автожир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415361"/>
            <a:ext cx="3600400" cy="2398015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34820" name="Picture 4" descr="Картинки по запросу махоле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306" y="4415361"/>
            <a:ext cx="4054150" cy="2367624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Autofit/>
          </a:bodyPr>
          <a:lstStyle/>
          <a:p>
            <a:r>
              <a:rPr lang="ru-RU" sz="4400" dirty="0" err="1">
                <a:solidFill>
                  <a:schemeClr val="tx1"/>
                </a:solidFill>
              </a:rPr>
              <a:t>Конвертопланы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916832"/>
            <a:ext cx="8435280" cy="224676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800" dirty="0">
                <a:solidFill>
                  <a:schemeClr val="tx2"/>
                </a:solidFill>
              </a:rPr>
              <a:t>ЛА с поворотными движителями (как правило, винтовыми), которые на взлёте и посадке работают как подъёмные, а в горизонтальном полёте — как тянущие, при этом подъёмная сила создается крылом самолётного типа.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842" name="Picture 2" descr="Картинки по запросу конвертоплан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8202" y="4130842"/>
            <a:ext cx="4007596" cy="2503808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61806" y="6488668"/>
            <a:ext cx="1420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V-22 Osprey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tx1"/>
                </a:solidFill>
              </a:rPr>
              <a:t>ЭКИП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916832"/>
            <a:ext cx="8435280" cy="138499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800" dirty="0">
                <a:solidFill>
                  <a:schemeClr val="tx2"/>
                </a:solidFill>
              </a:rPr>
              <a:t>ЛА с активным управлением пограничным слоем. Имеет схему «летающее крыло», с дисковидным фюзеляжем.</a:t>
            </a:r>
          </a:p>
        </p:txBody>
      </p:sp>
      <p:pic>
        <p:nvPicPr>
          <p:cNvPr id="40967" name="Picture 7" descr="Картинки по запросу эки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3284984"/>
            <a:ext cx="4762500" cy="3333750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Autofit/>
          </a:bodyPr>
          <a:lstStyle/>
          <a:p>
            <a:r>
              <a:rPr lang="ru-RU" sz="5400" dirty="0" err="1">
                <a:solidFill>
                  <a:schemeClr val="tx1"/>
                </a:solidFill>
              </a:rPr>
              <a:t>Мускулолеты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2044005"/>
            <a:ext cx="8435280" cy="138499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800" dirty="0">
                <a:solidFill>
                  <a:schemeClr val="tx2"/>
                </a:solidFill>
              </a:rPr>
              <a:t>ЛА, приводимые в движение мускульной энергией пилота. Могут быть выполнены в виде самолёта, вертолёта и </a:t>
            </a:r>
            <a:r>
              <a:rPr lang="ru-RU" sz="2800" dirty="0" err="1">
                <a:solidFill>
                  <a:schemeClr val="tx2"/>
                </a:solidFill>
              </a:rPr>
              <a:t>махолёта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9938" name="Picture 2" descr="Картинки по запросу мускулоле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3937938" cy="2534170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6" name="Picture 4" descr="Вертолет на человеческой тяге. Премия Сикорского впервые вручена за 33 года. Сумма премии 250 000$. Условия таковы: пробыть в воздухе не меньше минуты, подняться на высоту 3 метра и не вылететь за границы площадки 10 на 10 метров.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4" y="3861048"/>
            <a:ext cx="4480497" cy="2520280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tx1"/>
                </a:solidFill>
              </a:rPr>
              <a:t>Планёры, дельтапланы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916832"/>
            <a:ext cx="8435280" cy="181588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800" dirty="0">
                <a:solidFill>
                  <a:schemeClr val="tx2"/>
                </a:solidFill>
              </a:rPr>
              <a:t>Безмоторные ЛА, движущиеся в атмосфере с постепенным снижением под воздействием силы тяжести. Подъёмная сила создается на крыле набегающим потоком воздуха</a:t>
            </a:r>
          </a:p>
        </p:txBody>
      </p:sp>
      <p:pic>
        <p:nvPicPr>
          <p:cNvPr id="37890" name="Picture 2" descr="Картинки по запросу планёр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005065"/>
            <a:ext cx="3528392" cy="2314626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37892" name="Picture 4" descr="Картинки по запросу дельтапла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05064"/>
            <a:ext cx="3333750" cy="2343151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Autofit/>
          </a:bodyPr>
          <a:lstStyle/>
          <a:p>
            <a:r>
              <a:rPr lang="ru-RU" sz="5400" dirty="0" err="1">
                <a:solidFill>
                  <a:schemeClr val="tx1"/>
                </a:solidFill>
              </a:rPr>
              <a:t>Парапланы</a:t>
            </a:r>
            <a:r>
              <a:rPr lang="ru-RU" sz="5400" dirty="0">
                <a:solidFill>
                  <a:schemeClr val="tx1"/>
                </a:solidFill>
              </a:rPr>
              <a:t>, парашюты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2042845"/>
            <a:ext cx="8435280" cy="95410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800" dirty="0">
                <a:solidFill>
                  <a:schemeClr val="tx2"/>
                </a:solidFill>
              </a:rPr>
              <a:t>Пилотируемые безмоторные ЛА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с мягким крылом, которое надувается набегающим потоком воздуха.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914" name="Picture 2" descr="Картинки по запросу парапл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45024"/>
            <a:ext cx="3810000" cy="2857500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38916" name="Picture 4" descr="Картинки по запросу парашю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816423" cy="2862317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tx1"/>
                </a:solidFill>
              </a:rPr>
              <a:t>Спускаемые аппараты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916832"/>
            <a:ext cx="8435280" cy="138499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800" dirty="0">
                <a:solidFill>
                  <a:schemeClr val="tx2"/>
                </a:solidFill>
              </a:rPr>
              <a:t>Космические аппараты для спуска с орбиты и мягкой посадки на поверхность Земли либо другого небесного тела.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66" name="Picture 2" descr="Картинки по запросу спускаемый аппарат spac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652" y="3459127"/>
            <a:ext cx="6264696" cy="3138225"/>
          </a:xfrm>
          <a:prstGeom prst="round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118831" y="6381328"/>
            <a:ext cx="90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SpaceX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Назначение ЛА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2136224"/>
            <a:ext cx="8229600" cy="438912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</a:pPr>
            <a:r>
              <a:rPr lang="ru-RU" sz="3200" dirty="0"/>
              <a:t>Типы ЛА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</a:pPr>
            <a:r>
              <a:rPr lang="ru-RU" sz="3200" dirty="0"/>
              <a:t>Принципы полета ЛА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</a:pPr>
            <a:r>
              <a:rPr lang="ru-RU" sz="3200" dirty="0"/>
              <a:t>Аэродинамические ЛА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</a:pPr>
            <a:r>
              <a:rPr lang="ru-RU" sz="3200" dirty="0"/>
              <a:t>Назначение ЛА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</a:pPr>
            <a:r>
              <a:rPr lang="ru-RU" sz="3200" dirty="0"/>
              <a:t>Беспилотные ЛА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</a:pPr>
            <a:r>
              <a:rPr lang="ru-RU" sz="3200" dirty="0" err="1"/>
              <a:t>Стелс-технология</a:t>
            </a:r>
            <a:endParaRPr lang="ru-RU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tx1"/>
                </a:solidFill>
              </a:rPr>
              <a:t>Военные ЛА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916832"/>
            <a:ext cx="8435280" cy="129266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600" b="1" dirty="0">
                <a:solidFill>
                  <a:schemeClr val="tx2"/>
                </a:solidFill>
              </a:rPr>
              <a:t>Штурмовик</a:t>
            </a:r>
            <a:r>
              <a:rPr lang="ru-RU" sz="2600" dirty="0">
                <a:solidFill>
                  <a:schemeClr val="tx2"/>
                </a:solidFill>
              </a:rPr>
              <a:t> – это боевой ЛА (самолёт или вертолёт) для непосредственной поддержки сухопутных войск над полем боя, а также для поражения морских целей.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5661248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A-10 Thunderbolt </a:t>
            </a:r>
            <a:endParaRPr lang="ru-RU" dirty="0"/>
          </a:p>
        </p:txBody>
      </p:sp>
      <p:pic>
        <p:nvPicPr>
          <p:cNvPr id="14338" name="Picture 2" descr="Картинки по запросу а 10 тандербол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4104456" cy="2496878"/>
          </a:xfrm>
          <a:prstGeom prst="roundRect">
            <a:avLst/>
          </a:prstGeom>
          <a:noFill/>
          <a:effectLst>
            <a:softEdge rad="63500"/>
          </a:effectLst>
        </p:spPr>
      </p:pic>
      <p:pic>
        <p:nvPicPr>
          <p:cNvPr id="14340" name="Picture 4" descr="Картинки по запросу apach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132452"/>
            <a:ext cx="4139952" cy="2392892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381836" y="6444044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AH-64 Apache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tx1"/>
                </a:solidFill>
              </a:rPr>
              <a:t>Военные ЛА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916832"/>
            <a:ext cx="8435280" cy="9233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700" b="1" dirty="0">
                <a:solidFill>
                  <a:schemeClr val="tx2"/>
                </a:solidFill>
              </a:rPr>
              <a:t>Перехватчик</a:t>
            </a:r>
            <a:r>
              <a:rPr lang="ru-RU" sz="2700" dirty="0">
                <a:solidFill>
                  <a:schemeClr val="tx2"/>
                </a:solidFill>
              </a:rPr>
              <a:t> - военный самолёт для уничтожения бомбардировщиков и крылатых ракет.</a:t>
            </a:r>
          </a:p>
        </p:txBody>
      </p:sp>
      <p:pic>
        <p:nvPicPr>
          <p:cNvPr id="63490" name="Picture 2" descr="Картинки по запросу миг 3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941" y="2852936"/>
            <a:ext cx="6246118" cy="3551001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095836" y="6372036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МиГ-31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tx1"/>
                </a:solidFill>
              </a:rPr>
              <a:t>Военные ЛА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916832"/>
            <a:ext cx="8435280" cy="101566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3000" b="1" dirty="0">
                <a:solidFill>
                  <a:schemeClr val="tx2"/>
                </a:solidFill>
              </a:rPr>
              <a:t>Истребитель</a:t>
            </a:r>
            <a:r>
              <a:rPr lang="ru-RU" sz="3000" dirty="0">
                <a:solidFill>
                  <a:schemeClr val="tx2"/>
                </a:solidFill>
              </a:rPr>
              <a:t> </a:t>
            </a:r>
            <a:r>
              <a:rPr lang="en-US" sz="3000" dirty="0">
                <a:solidFill>
                  <a:schemeClr val="tx2"/>
                </a:solidFill>
              </a:rPr>
              <a:t>-</a:t>
            </a:r>
            <a:r>
              <a:rPr lang="ru-RU" sz="3000" dirty="0">
                <a:solidFill>
                  <a:schemeClr val="tx2"/>
                </a:solidFill>
              </a:rPr>
              <a:t> военный самолёт для уничтожения воздушных целей.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95836" y="6372036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F-15 Eagle</a:t>
            </a:r>
            <a:endParaRPr lang="ru-RU" dirty="0"/>
          </a:p>
        </p:txBody>
      </p:sp>
      <p:pic>
        <p:nvPicPr>
          <p:cNvPr id="65538" name="Picture 2" descr="Картинки по запросу истребитель f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365" y="3212976"/>
            <a:ext cx="4731271" cy="3125024"/>
          </a:xfrm>
          <a:prstGeom prst="roundRect">
            <a:avLst>
              <a:gd name="adj" fmla="val 8061"/>
            </a:avLst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tx1"/>
                </a:solidFill>
              </a:rPr>
              <a:t>Военные ЛА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916832"/>
            <a:ext cx="8435280" cy="193899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400" b="1" dirty="0">
                <a:solidFill>
                  <a:schemeClr val="tx2"/>
                </a:solidFill>
              </a:rPr>
              <a:t>Бомбардировщик</a:t>
            </a:r>
            <a:r>
              <a:rPr lang="ru-RU" sz="2400" dirty="0">
                <a:solidFill>
                  <a:schemeClr val="tx2"/>
                </a:solidFill>
              </a:rPr>
              <a:t> </a:t>
            </a:r>
            <a:r>
              <a:rPr lang="en-US" sz="2400" dirty="0">
                <a:solidFill>
                  <a:schemeClr val="tx2"/>
                </a:solidFill>
              </a:rPr>
              <a:t>-</a:t>
            </a:r>
            <a:r>
              <a:rPr lang="ru-RU" sz="2400" dirty="0">
                <a:solidFill>
                  <a:schemeClr val="tx2"/>
                </a:solidFill>
              </a:rPr>
              <a:t> военный самолёт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для поражения наземных, подземных, надводных, подводных объектов средствами бомбового и/или ракетного вооружения.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Бывают истребители-бомбардировщики, фронтовые бомбардировщики, стратегические бомбардировщики.</a:t>
            </a:r>
          </a:p>
        </p:txBody>
      </p:sp>
      <p:pic>
        <p:nvPicPr>
          <p:cNvPr id="64516" name="Picture 4" descr="Картинки по запросу миг 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3168352" cy="1296144"/>
          </a:xfrm>
          <a:prstGeom prst="roundRect">
            <a:avLst/>
          </a:prstGeom>
          <a:noFill/>
          <a:effectLst>
            <a:softEdge rad="63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285128" y="5229200"/>
            <a:ext cx="994147" cy="408623"/>
          </a:xfrm>
          <a:prstGeom prst="roundRect">
            <a:avLst/>
          </a:prstGeom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ru-RU" dirty="0"/>
              <a:t>МиГ-23</a:t>
            </a:r>
          </a:p>
        </p:txBody>
      </p:sp>
      <p:pic>
        <p:nvPicPr>
          <p:cNvPr id="64518" name="Picture 6" descr="Картинки по запросу су 3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671542"/>
            <a:ext cx="2880320" cy="1808252"/>
          </a:xfrm>
          <a:prstGeom prst="roundRect">
            <a:avLst/>
          </a:prstGeom>
          <a:noFill/>
          <a:effectLst>
            <a:softEdge rad="63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266950" y="6416660"/>
            <a:ext cx="790583" cy="408623"/>
          </a:xfrm>
          <a:prstGeom prst="roundRect">
            <a:avLst/>
          </a:prstGeom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ru-RU" dirty="0"/>
              <a:t>Су-34</a:t>
            </a:r>
          </a:p>
        </p:txBody>
      </p:sp>
      <p:pic>
        <p:nvPicPr>
          <p:cNvPr id="64520" name="Picture 8" descr="Картинки по запросу b 5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933056"/>
            <a:ext cx="3071346" cy="1728192"/>
          </a:xfrm>
          <a:prstGeom prst="roundRect">
            <a:avLst/>
          </a:prstGeom>
          <a:noFill/>
          <a:effectLst>
            <a:softEdge rad="635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6461573" y="5589240"/>
            <a:ext cx="2048122" cy="408623"/>
          </a:xfrm>
          <a:prstGeom prst="roundRect">
            <a:avLst/>
          </a:prstGeom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en-US" dirty="0"/>
              <a:t>B-52 </a:t>
            </a:r>
            <a:r>
              <a:rPr lang="en-US" dirty="0" err="1"/>
              <a:t>Stratofortress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tx1"/>
                </a:solidFill>
              </a:rPr>
              <a:t>Военные ЛА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916832"/>
            <a:ext cx="8435280" cy="138499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800" b="1" dirty="0">
                <a:solidFill>
                  <a:schemeClr val="tx2"/>
                </a:solidFill>
              </a:rPr>
              <a:t>Ракетоносец</a:t>
            </a:r>
            <a:r>
              <a:rPr lang="ru-RU" sz="2800" dirty="0">
                <a:solidFill>
                  <a:schemeClr val="tx2"/>
                </a:solidFill>
              </a:rPr>
              <a:t> - специализированный боевой самолет для доставки к цели и пуска крылатой ракеты класса «воздух-поверхность».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95836" y="6372036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Ту-22М3</a:t>
            </a:r>
          </a:p>
        </p:txBody>
      </p:sp>
      <p:pic>
        <p:nvPicPr>
          <p:cNvPr id="67586" name="Picture 2" descr="Картинки по запросу ту 22м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9692" y="3429000"/>
            <a:ext cx="5544616" cy="2917794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tx1"/>
                </a:solidFill>
              </a:rPr>
              <a:t>Военные ЛА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916832"/>
            <a:ext cx="8435280" cy="95410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800" b="1" dirty="0">
                <a:solidFill>
                  <a:schemeClr val="tx2"/>
                </a:solidFill>
              </a:rPr>
              <a:t>Топливозаправщик</a:t>
            </a:r>
            <a:r>
              <a:rPr lang="ru-RU" sz="2800" dirty="0">
                <a:solidFill>
                  <a:schemeClr val="tx2"/>
                </a:solidFill>
              </a:rPr>
              <a:t> - для дозаправки в воздухе военных самолётов.</a:t>
            </a:r>
          </a:p>
        </p:txBody>
      </p:sp>
      <p:pic>
        <p:nvPicPr>
          <p:cNvPr id="66562" name="Picture 2" descr="Картинки по запросу ил 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068960"/>
            <a:ext cx="4680520" cy="3115233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095836" y="6165305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Ил-78 заправляет истребители Мираж 2000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tx1"/>
                </a:solidFill>
              </a:rPr>
              <a:t>Военные ЛА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916832"/>
            <a:ext cx="8435280" cy="120032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400" b="1" dirty="0">
                <a:solidFill>
                  <a:schemeClr val="tx2"/>
                </a:solidFill>
              </a:rPr>
              <a:t>Военно-транспортный самолёт</a:t>
            </a:r>
            <a:r>
              <a:rPr lang="ru-RU" sz="2400" dirty="0">
                <a:solidFill>
                  <a:schemeClr val="tx2"/>
                </a:solidFill>
              </a:rPr>
              <a:t> - для доставки войск, оружия и другого оборудования. Способны действовать на неподготовленных аэродромах. </a:t>
            </a:r>
          </a:p>
        </p:txBody>
      </p:sp>
      <p:pic>
        <p:nvPicPr>
          <p:cNvPr id="68611" name="Picture 3" descr="Картинки по запросу c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7056784" cy="3055197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095836" y="6228020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C-5 Galaxy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tx1"/>
                </a:solidFill>
              </a:rPr>
              <a:t>Гражданские ЛА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916832"/>
            <a:ext cx="8435280" cy="83099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400" b="1" dirty="0">
                <a:solidFill>
                  <a:schemeClr val="tx2"/>
                </a:solidFill>
              </a:rPr>
              <a:t>Пассажирский самолёт</a:t>
            </a:r>
            <a:r>
              <a:rPr lang="ru-RU" sz="2400" dirty="0">
                <a:solidFill>
                  <a:schemeClr val="tx2"/>
                </a:solidFill>
              </a:rPr>
              <a:t> (авиалайнер) - для перевозки пассажиров и багажа.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95836" y="6300028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Boeing 747</a:t>
            </a:r>
            <a:endParaRPr lang="ru-RU" dirty="0"/>
          </a:p>
        </p:txBody>
      </p:sp>
      <p:pic>
        <p:nvPicPr>
          <p:cNvPr id="15362" name="Picture 2" descr="Картинки по запросу боинг 7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2908894"/>
            <a:ext cx="5715000" cy="3400426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tx1"/>
                </a:solidFill>
              </a:rPr>
              <a:t>Гражданские ЛА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916832"/>
            <a:ext cx="8435280" cy="95410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800" b="1" dirty="0">
                <a:solidFill>
                  <a:schemeClr val="tx2"/>
                </a:solidFill>
              </a:rPr>
              <a:t>Транспортный самолёт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- для транспортировки различных грузов.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95836" y="6300028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Airbus Beluga</a:t>
            </a:r>
            <a:endParaRPr lang="ru-RU" dirty="0"/>
          </a:p>
        </p:txBody>
      </p:sp>
      <p:pic>
        <p:nvPicPr>
          <p:cNvPr id="70658" name="Picture 2" descr="Картинки по запросу airbus belug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7049" y="2930362"/>
            <a:ext cx="6009903" cy="3378958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tx1"/>
                </a:solidFill>
              </a:rPr>
              <a:t>Гражданские ЛА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916832"/>
            <a:ext cx="8435280" cy="190821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700" b="1" dirty="0">
                <a:solidFill>
                  <a:schemeClr val="tx2"/>
                </a:solidFill>
              </a:rPr>
              <a:t>Спортивный самолет </a:t>
            </a:r>
            <a:r>
              <a:rPr lang="ru-RU" sz="2700" dirty="0">
                <a:solidFill>
                  <a:schemeClr val="tx2"/>
                </a:solidFill>
              </a:rPr>
              <a:t>- для обучения, тренировки и соревнований летчиков-спортсменов. </a:t>
            </a: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000" dirty="0"/>
              <a:t>Особенности: небольшая масса, высокие аэродинамические и пилотажные качества, простота управления, возможность длительных полетов с большими перегрузками.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95836" y="6372036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Су-26М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8396" y="3774784"/>
            <a:ext cx="3807209" cy="266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Типы ЛА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tx1"/>
                </a:solidFill>
              </a:rPr>
              <a:t>Гражданские ЛА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916832"/>
            <a:ext cx="8435280" cy="95410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800" b="1" dirty="0">
                <a:solidFill>
                  <a:schemeClr val="tx2"/>
                </a:solidFill>
              </a:rPr>
              <a:t>Пожарный самолёт</a:t>
            </a:r>
            <a:r>
              <a:rPr lang="ru-RU" sz="2800" dirty="0">
                <a:solidFill>
                  <a:schemeClr val="tx2"/>
                </a:solidFill>
              </a:rPr>
              <a:t> - для тушения пожаров путём сброса воды с борта самолёта на пожар.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5836" y="6228020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Бе-200</a:t>
            </a:r>
          </a:p>
        </p:txBody>
      </p:sp>
      <p:pic>
        <p:nvPicPr>
          <p:cNvPr id="72706" name="Picture 2" descr="Картинки по запросу бе 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8421" y="3131676"/>
            <a:ext cx="5447159" cy="3084174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Беспилотные ЛА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tx1"/>
                </a:solidFill>
              </a:rPr>
              <a:t>БПЛА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916832"/>
            <a:ext cx="8435280" cy="95410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800" b="1" dirty="0">
                <a:solidFill>
                  <a:schemeClr val="tx2"/>
                </a:solidFill>
              </a:rPr>
              <a:t>Беспилотный летательный аппарат</a:t>
            </a:r>
            <a:r>
              <a:rPr lang="ru-RU" sz="2800" dirty="0">
                <a:solidFill>
                  <a:schemeClr val="tx2"/>
                </a:solidFill>
              </a:rPr>
              <a:t> (БПЛА, </a:t>
            </a:r>
            <a:r>
              <a:rPr lang="ru-RU" sz="2800" dirty="0" err="1">
                <a:solidFill>
                  <a:schemeClr val="tx2"/>
                </a:solidFill>
              </a:rPr>
              <a:t>дрон</a:t>
            </a:r>
            <a:r>
              <a:rPr lang="ru-RU" sz="2800" dirty="0">
                <a:solidFill>
                  <a:schemeClr val="tx2"/>
                </a:solidFill>
              </a:rPr>
              <a:t>) не имеет экипажа на борту.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2996952"/>
            <a:ext cx="8435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2800" dirty="0"/>
              <a:t>Бывают</a:t>
            </a:r>
            <a:r>
              <a:rPr lang="en-US" sz="2800" dirty="0"/>
              <a:t> </a:t>
            </a:r>
            <a:r>
              <a:rPr lang="ru-RU" sz="2800" dirty="0"/>
              <a:t>военные (ударные)</a:t>
            </a:r>
            <a:r>
              <a:rPr lang="en-US" sz="2800" dirty="0"/>
              <a:t> </a:t>
            </a:r>
            <a:r>
              <a:rPr lang="ru-RU" sz="2800" dirty="0"/>
              <a:t>и гражданские БПЛА. 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4897" y="3861048"/>
            <a:ext cx="4089779" cy="2664296"/>
          </a:xfrm>
          <a:prstGeom prst="roundRect">
            <a:avLst>
              <a:gd name="adj" fmla="val 10551"/>
            </a:avLst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67544" y="3789040"/>
            <a:ext cx="4464496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0">
              <a:spcAft>
                <a:spcPts val="600"/>
              </a:spcAft>
            </a:pPr>
            <a:r>
              <a:rPr lang="en-US" sz="2000" b="1" dirty="0"/>
              <a:t>MQ-9 Reaper</a:t>
            </a:r>
            <a:r>
              <a:rPr lang="ru-RU" sz="2000" b="1" dirty="0"/>
              <a:t> (США)</a:t>
            </a:r>
            <a:endParaRPr lang="en-US" sz="2000" b="1" dirty="0"/>
          </a:p>
          <a:p>
            <a:pPr defTabSz="360000">
              <a:spcAft>
                <a:spcPts val="600"/>
              </a:spcAft>
            </a:pPr>
            <a:r>
              <a:rPr lang="ru-RU" dirty="0"/>
              <a:t>Скорость 	.	.	.	.	.	до 400 км/ч</a:t>
            </a:r>
          </a:p>
          <a:p>
            <a:pPr defTabSz="360000">
              <a:spcAft>
                <a:spcPts val="600"/>
              </a:spcAft>
            </a:pPr>
            <a:r>
              <a:rPr lang="ru-RU" dirty="0"/>
              <a:t>Высота	.	.	.	.	.	15 км</a:t>
            </a:r>
          </a:p>
          <a:p>
            <a:pPr defTabSz="360000">
              <a:spcAft>
                <a:spcPts val="600"/>
              </a:spcAft>
            </a:pPr>
            <a:r>
              <a:rPr lang="ru-RU" dirty="0"/>
              <a:t>Время полета .	.	.	.	до 28 ч.</a:t>
            </a:r>
          </a:p>
          <a:p>
            <a:pPr defTabSz="360000">
              <a:spcAft>
                <a:spcPts val="600"/>
              </a:spcAft>
            </a:pPr>
            <a:r>
              <a:rPr lang="ru-RU" dirty="0"/>
              <a:t>Дальность 	.	.	.	.	до</a:t>
            </a:r>
            <a:r>
              <a:rPr lang="ru-RU" dirty="0">
                <a:latin typeface="Times New Roman"/>
                <a:cs typeface="Times New Roman"/>
              </a:rPr>
              <a:t> 6 тыс. км</a:t>
            </a:r>
          </a:p>
          <a:p>
            <a:pPr defTabSz="360000">
              <a:spcAft>
                <a:spcPts val="600"/>
              </a:spcAft>
            </a:pPr>
            <a:r>
              <a:rPr lang="ru-RU" dirty="0">
                <a:latin typeface="Times New Roman"/>
                <a:cs typeface="Times New Roman"/>
              </a:rPr>
              <a:t>Вес </a:t>
            </a:r>
            <a:r>
              <a:rPr lang="en-US" dirty="0">
                <a:latin typeface="Times New Roman"/>
                <a:cs typeface="Times New Roman"/>
              </a:rPr>
              <a:t>max</a:t>
            </a:r>
            <a:r>
              <a:rPr lang="ru-RU" dirty="0">
                <a:latin typeface="Times New Roman"/>
                <a:cs typeface="Times New Roman"/>
              </a:rPr>
              <a:t>.	.	.	.	.	.	4760 кг</a:t>
            </a:r>
          </a:p>
          <a:p>
            <a:pPr defTabSz="360000">
              <a:spcAft>
                <a:spcPts val="600"/>
              </a:spcAft>
            </a:pPr>
            <a:r>
              <a:rPr lang="ru-RU" dirty="0">
                <a:latin typeface="Times New Roman"/>
                <a:cs typeface="Times New Roman"/>
              </a:rPr>
              <a:t>Грузоподъемность	.	.	1700 кг</a:t>
            </a:r>
            <a:endParaRPr lang="en-US" dirty="0">
              <a:latin typeface="Times New Roman"/>
              <a:cs typeface="Times New Roman"/>
            </a:endParaRPr>
          </a:p>
          <a:p>
            <a:pPr defTabSz="360000">
              <a:spcAft>
                <a:spcPts val="600"/>
              </a:spcAft>
            </a:pPr>
            <a:r>
              <a:rPr lang="ru-RU" dirty="0"/>
              <a:t>Стоимость	.	.	.	.	30 млн. </a:t>
            </a:r>
            <a:r>
              <a:rPr lang="en-US" dirty="0"/>
              <a:t>$</a:t>
            </a: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tx1"/>
                </a:solidFill>
              </a:rPr>
              <a:t>БПЛА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916832"/>
            <a:ext cx="8435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/>
              <a:t>Классы БПЛА: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>
                <a:solidFill>
                  <a:schemeClr val="tx2"/>
                </a:solidFill>
              </a:rPr>
              <a:t>«микро» </a:t>
            </a:r>
            <a:r>
              <a:rPr lang="ru-RU" sz="2400" dirty="0">
                <a:solidFill>
                  <a:schemeClr val="tx2"/>
                </a:solidFill>
              </a:rPr>
              <a:t>- до 10 кг, время полёта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cs typeface="Times New Roman"/>
              </a:rPr>
              <a:t>≈ </a:t>
            </a:r>
            <a:r>
              <a:rPr lang="ru-RU" sz="2400" dirty="0">
                <a:solidFill>
                  <a:schemeClr val="tx2"/>
                </a:solidFill>
              </a:rPr>
              <a:t>1 ч, высота до 1 км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>
                <a:solidFill>
                  <a:schemeClr val="tx2"/>
                </a:solidFill>
              </a:rPr>
              <a:t>«мини»</a:t>
            </a:r>
            <a:r>
              <a:rPr lang="ru-RU" sz="2400" dirty="0">
                <a:solidFill>
                  <a:schemeClr val="tx2"/>
                </a:solidFill>
              </a:rPr>
              <a:t> - до 50 кг, время полёта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cs typeface="Times New Roman"/>
              </a:rPr>
              <a:t>≈ </a:t>
            </a:r>
            <a:r>
              <a:rPr lang="ru-RU" sz="2400" dirty="0">
                <a:solidFill>
                  <a:schemeClr val="tx2"/>
                </a:solidFill>
              </a:rPr>
              <a:t>3 ч, высота до 5 км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>
                <a:solidFill>
                  <a:schemeClr val="tx2"/>
                </a:solidFill>
              </a:rPr>
              <a:t>средние («миди»)</a:t>
            </a:r>
            <a:r>
              <a:rPr lang="ru-RU" sz="2400" dirty="0">
                <a:solidFill>
                  <a:schemeClr val="tx2"/>
                </a:solidFill>
              </a:rPr>
              <a:t> - до 1 т, время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cs typeface="Times New Roman"/>
              </a:rPr>
              <a:t>≈ </a:t>
            </a:r>
            <a:r>
              <a:rPr lang="ru-RU" sz="2400" dirty="0">
                <a:solidFill>
                  <a:schemeClr val="tx2"/>
                </a:solidFill>
              </a:rPr>
              <a:t>12 ч, высота до 10 км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>
                <a:solidFill>
                  <a:schemeClr val="tx2"/>
                </a:solidFill>
              </a:rPr>
              <a:t>тяжёлые</a:t>
            </a:r>
            <a:r>
              <a:rPr lang="ru-RU" sz="2400" dirty="0">
                <a:solidFill>
                  <a:schemeClr val="tx2"/>
                </a:solidFill>
              </a:rPr>
              <a:t> - свыше 1 т, время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cs typeface="Times New Roman"/>
              </a:rPr>
              <a:t>≈ </a:t>
            </a:r>
            <a:r>
              <a:rPr lang="ru-RU" sz="2400" dirty="0">
                <a:solidFill>
                  <a:schemeClr val="tx2"/>
                </a:solidFill>
              </a:rPr>
              <a:t>24 ч, высота до 20 км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289608"/>
            <a:ext cx="446449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0">
              <a:spcAft>
                <a:spcPts val="600"/>
              </a:spcAft>
            </a:pPr>
            <a:r>
              <a:rPr lang="en-US" sz="2000" b="1" dirty="0"/>
              <a:t>Eagle Eye </a:t>
            </a:r>
            <a:r>
              <a:rPr lang="ru-RU" sz="2000" b="1" dirty="0"/>
              <a:t>(США)</a:t>
            </a:r>
            <a:endParaRPr lang="en-US" sz="2000" b="1" dirty="0"/>
          </a:p>
          <a:p>
            <a:pPr defTabSz="360000">
              <a:spcAft>
                <a:spcPts val="600"/>
              </a:spcAft>
            </a:pPr>
            <a:r>
              <a:rPr lang="ru-RU" dirty="0"/>
              <a:t>Скорость 	.	.	.	.	.	до 322 км/ч</a:t>
            </a:r>
          </a:p>
          <a:p>
            <a:pPr defTabSz="360000">
              <a:spcAft>
                <a:spcPts val="600"/>
              </a:spcAft>
            </a:pPr>
            <a:r>
              <a:rPr lang="ru-RU" dirty="0"/>
              <a:t>Высота	.	.	.	.	.	6 км</a:t>
            </a:r>
          </a:p>
          <a:p>
            <a:pPr defTabSz="360000">
              <a:spcAft>
                <a:spcPts val="600"/>
              </a:spcAft>
            </a:pPr>
            <a:r>
              <a:rPr lang="ru-RU" dirty="0"/>
              <a:t>Время полета .	.	.	.	до 5 ч.</a:t>
            </a:r>
          </a:p>
          <a:p>
            <a:pPr defTabSz="360000">
              <a:spcAft>
                <a:spcPts val="600"/>
              </a:spcAft>
            </a:pPr>
            <a:r>
              <a:rPr lang="ru-RU" dirty="0"/>
              <a:t>Дальность 	.	.	.	.	до 260</a:t>
            </a:r>
            <a:r>
              <a:rPr lang="ru-RU" dirty="0">
                <a:latin typeface="Times New Roman"/>
                <a:cs typeface="Times New Roman"/>
              </a:rPr>
              <a:t> км</a:t>
            </a:r>
          </a:p>
          <a:p>
            <a:pPr defTabSz="360000">
              <a:spcAft>
                <a:spcPts val="600"/>
              </a:spcAft>
            </a:pPr>
            <a:r>
              <a:rPr lang="ru-RU" dirty="0">
                <a:latin typeface="Times New Roman"/>
                <a:cs typeface="Times New Roman"/>
              </a:rPr>
              <a:t>Вес </a:t>
            </a:r>
            <a:r>
              <a:rPr lang="en-US" dirty="0">
                <a:latin typeface="Times New Roman"/>
                <a:cs typeface="Times New Roman"/>
              </a:rPr>
              <a:t>max</a:t>
            </a:r>
            <a:r>
              <a:rPr lang="ru-RU" dirty="0">
                <a:latin typeface="Times New Roman"/>
                <a:cs typeface="Times New Roman"/>
              </a:rPr>
              <a:t>.	.	.	.	.	.	1360 кг</a:t>
            </a:r>
          </a:p>
          <a:p>
            <a:pPr defTabSz="360000">
              <a:spcAft>
                <a:spcPts val="600"/>
              </a:spcAft>
            </a:pPr>
            <a:r>
              <a:rPr lang="ru-RU" dirty="0">
                <a:latin typeface="Times New Roman"/>
                <a:cs typeface="Times New Roman"/>
              </a:rPr>
              <a:t>Грузоподъемность	.	.	450 кг</a:t>
            </a:r>
            <a:endParaRPr lang="ru-RU" dirty="0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581128"/>
            <a:ext cx="4131978" cy="204978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5849" name="Picture 9" descr="Картинки по запросу дрон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620688"/>
            <a:ext cx="2802610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tx1"/>
                </a:solidFill>
              </a:rPr>
              <a:t>БПЛА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988840"/>
            <a:ext cx="8435280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/>
              <a:t>Достоинства: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</a:rPr>
              <a:t>нет опасности для жизни пилота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</a:rPr>
              <a:t>меньше стоимость, чем у пилотируемых ЛА 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</a:rPr>
              <a:t>меньший расход топлива из-за малого веса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</a:rPr>
              <a:t>можно использовать альтернативные источники энергии (солнечные батареи)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</a:rPr>
              <a:t>длина взлетно-посадочной полосы не более 600 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5171127"/>
            <a:ext cx="843528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/>
              <a:t>Недостатки: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</a:rPr>
              <a:t>возможность подавления или перехвата управления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err="1"/>
              <a:t>Стелс-технология</a:t>
            </a:r>
            <a:endParaRPr lang="ru-RU" sz="4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Autofit/>
          </a:bodyPr>
          <a:lstStyle/>
          <a:p>
            <a:r>
              <a:rPr lang="ru-RU" sz="5400" dirty="0" err="1">
                <a:solidFill>
                  <a:schemeClr val="tx1"/>
                </a:solidFill>
              </a:rPr>
              <a:t>Стелс-технология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916832"/>
            <a:ext cx="8435280" cy="181588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800" dirty="0">
                <a:solidFill>
                  <a:schemeClr val="tx2"/>
                </a:solidFill>
              </a:rPr>
              <a:t>Это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снижение заметности боевых машин в радиолокационном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и инфракрасном спектрах, что снижает радиус обнаружения и повышает выживаемость машины.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746" name="Picture 2" descr="Картинки по запросу стелс технологи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015885"/>
            <a:ext cx="2979482" cy="2234611"/>
          </a:xfrm>
          <a:prstGeom prst="roundRect">
            <a:avLst/>
          </a:prstGeom>
          <a:noFill/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30851" y="6309320"/>
            <a:ext cx="257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F-117 Nighthawk </a:t>
            </a:r>
            <a:r>
              <a:rPr lang="ru-RU" dirty="0"/>
              <a:t>(США)</a:t>
            </a:r>
          </a:p>
        </p:txBody>
      </p:sp>
      <p:pic>
        <p:nvPicPr>
          <p:cNvPr id="31748" name="Picture 4" descr="Картинки по запросу корвет helsingbo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16834"/>
            <a:ext cx="3534855" cy="2226959"/>
          </a:xfrm>
          <a:prstGeom prst="roundRect">
            <a:avLst/>
          </a:prstGeom>
          <a:noFill/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324667" y="6309320"/>
            <a:ext cx="2605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Корвет </a:t>
            </a:r>
            <a:r>
              <a:rPr lang="en-US" dirty="0"/>
              <a:t>Visby </a:t>
            </a:r>
            <a:r>
              <a:rPr lang="ru-RU" dirty="0"/>
              <a:t>(Швеция)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Autofit/>
          </a:bodyPr>
          <a:lstStyle/>
          <a:p>
            <a:r>
              <a:rPr lang="ru-RU" sz="5400" dirty="0" err="1">
                <a:solidFill>
                  <a:schemeClr val="tx1"/>
                </a:solidFill>
              </a:rPr>
              <a:t>Стелс-технология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916832"/>
            <a:ext cx="8435280" cy="181588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Широко применяется в</a:t>
            </a:r>
            <a:r>
              <a:rPr lang="ru-RU" sz="2800" b="1" dirty="0">
                <a:solidFill>
                  <a:schemeClr val="tx2"/>
                </a:solidFill>
              </a:rPr>
              <a:t> малозаметных </a:t>
            </a:r>
            <a:r>
              <a:rPr lang="ru-RU" sz="2800" dirty="0">
                <a:solidFill>
                  <a:schemeClr val="tx2"/>
                </a:solidFill>
              </a:rPr>
              <a:t>ЛА</a:t>
            </a:r>
            <a:r>
              <a:rPr lang="ru-RU" sz="2800" b="1" dirty="0">
                <a:solidFill>
                  <a:schemeClr val="tx2"/>
                </a:solidFill>
              </a:rPr>
              <a:t> - </a:t>
            </a:r>
            <a:r>
              <a:rPr lang="ru-RU" sz="2800" dirty="0">
                <a:solidFill>
                  <a:schemeClr val="tx2"/>
                </a:solidFill>
              </a:rPr>
              <a:t>используется специальная геометрия планера, радиопоглощающие материалы, экранирование реактивных дюз двигателей.</a:t>
            </a:r>
          </a:p>
        </p:txBody>
      </p:sp>
      <p:pic>
        <p:nvPicPr>
          <p:cNvPr id="75782" name="Picture 6" descr="Картинки по запросу f 3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2998288" cy="2101302"/>
          </a:xfrm>
          <a:prstGeom prst="roundRect">
            <a:avLst/>
          </a:prstGeom>
          <a:noFill/>
          <a:effectLst>
            <a:softEdge rad="63500"/>
          </a:effectLst>
        </p:spPr>
      </p:pic>
      <p:pic>
        <p:nvPicPr>
          <p:cNvPr id="75786" name="Picture 10" descr="Картинки по запросу вертолет команч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861047"/>
            <a:ext cx="3707904" cy="2102751"/>
          </a:xfrm>
          <a:prstGeom prst="roundRect">
            <a:avLst/>
          </a:prstGeom>
          <a:noFill/>
          <a:effectLst>
            <a:softEdge rad="63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121719" y="6021288"/>
            <a:ext cx="2896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RAH-66 Comanche </a:t>
            </a:r>
            <a:r>
              <a:rPr lang="ru-RU" dirty="0"/>
              <a:t>(США)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56433" y="6021288"/>
            <a:ext cx="1852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F-35 Lightning II</a:t>
            </a: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Autofit/>
          </a:bodyPr>
          <a:lstStyle/>
          <a:p>
            <a:r>
              <a:rPr lang="ru-RU" sz="5400" dirty="0" err="1">
                <a:solidFill>
                  <a:schemeClr val="tx1"/>
                </a:solidFill>
              </a:rPr>
              <a:t>Стелс-технология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916832"/>
            <a:ext cx="8435280" cy="138499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В ЛА </a:t>
            </a:r>
            <a:r>
              <a:rPr lang="ru-RU" sz="2800" b="1" dirty="0">
                <a:solidFill>
                  <a:schemeClr val="tx2"/>
                </a:solidFill>
              </a:rPr>
              <a:t>пониженной заметности</a:t>
            </a:r>
            <a:r>
              <a:rPr lang="ru-RU" sz="2800" dirty="0">
                <a:solidFill>
                  <a:schemeClr val="tx2"/>
                </a:solidFill>
              </a:rPr>
              <a:t> используются радиопоглощающие покрытия без специальной геометрии.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79712" y="5733256"/>
            <a:ext cx="922951" cy="408623"/>
          </a:xfrm>
          <a:prstGeom prst="roundRect">
            <a:avLst/>
          </a:prstGeom>
          <a:effectLst>
            <a:softEdge rad="127000"/>
          </a:effectLst>
        </p:spPr>
        <p:txBody>
          <a:bodyPr wrap="none">
            <a:spAutoFit/>
          </a:bodyPr>
          <a:lstStyle/>
          <a:p>
            <a:r>
              <a:rPr lang="ru-RU" dirty="0"/>
              <a:t>Су-35С</a:t>
            </a:r>
          </a:p>
        </p:txBody>
      </p:sp>
      <p:pic>
        <p:nvPicPr>
          <p:cNvPr id="76802" name="Picture 2" descr="Картинки по запросу су 35с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905289" cy="2227545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76804" name="Picture 4" descr="Картинки по запросу b 1 lanc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7081" y="3573016"/>
            <a:ext cx="3348372" cy="2232248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762038" y="5733256"/>
            <a:ext cx="2018458" cy="408623"/>
          </a:xfrm>
          <a:prstGeom prst="roundRect">
            <a:avLst/>
          </a:prstGeom>
          <a:effectLst>
            <a:softEdge rad="127000"/>
          </a:effectLst>
        </p:spPr>
        <p:txBody>
          <a:bodyPr wrap="none">
            <a:spAutoFit/>
          </a:bodyPr>
          <a:lstStyle/>
          <a:p>
            <a:r>
              <a:rPr lang="en-US" dirty="0"/>
              <a:t>B-1 Lancer </a:t>
            </a:r>
            <a:r>
              <a:rPr lang="ru-RU" dirty="0"/>
              <a:t>(США)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700808"/>
            <a:ext cx="7851648" cy="1828800"/>
          </a:xfrm>
        </p:spPr>
        <p:txBody>
          <a:bodyPr>
            <a:normAutofit/>
          </a:bodyPr>
          <a:lstStyle/>
          <a:p>
            <a:pPr marL="514350" indent="-514350" algn="ctr">
              <a:spcBef>
                <a:spcPts val="0"/>
              </a:spcBef>
              <a:spcAft>
                <a:spcPts val="1800"/>
              </a:spcAft>
            </a:pPr>
            <a:r>
              <a:rPr lang="ru-RU" sz="4800" dirty="0">
                <a:solidFill>
                  <a:srgbClr val="FFC000"/>
                </a:solidFill>
              </a:rPr>
              <a:t>Спасибо за внимание!!!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Летательный аппарат (ЛА)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1077218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2"/>
                </a:solidFill>
              </a:rPr>
              <a:t>Это устройство для полётов в атмосфере или космическом пространстве.</a:t>
            </a:r>
          </a:p>
        </p:txBody>
      </p:sp>
      <p:pic>
        <p:nvPicPr>
          <p:cNvPr id="1026" name="Picture 2" descr="Картинки по запросу летательный аппара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5925" y="2996952"/>
            <a:ext cx="5772150" cy="3743325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dirty="0"/>
              <a:t>Классификация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1844824"/>
            <a:ext cx="16612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ЛА бывают: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2276872"/>
            <a:ext cx="84352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spc="200" dirty="0">
                <a:solidFill>
                  <a:schemeClr val="tx2"/>
                </a:solidFill>
              </a:rPr>
              <a:t>По принципу полета:</a:t>
            </a:r>
          </a:p>
          <a:p>
            <a:pPr marL="358775" indent="-358775">
              <a:spcAft>
                <a:spcPts val="1200"/>
              </a:spcAft>
              <a:buFont typeface="+mj-lt"/>
              <a:buAutoNum type="arabicPeriod"/>
            </a:pPr>
            <a:r>
              <a:rPr lang="ru-RU" sz="2800" b="1" dirty="0"/>
              <a:t>аэростатические</a:t>
            </a:r>
          </a:p>
          <a:p>
            <a:pPr marL="358775" indent="-358775">
              <a:spcAft>
                <a:spcPts val="1200"/>
              </a:spcAft>
              <a:buFont typeface="+mj-lt"/>
              <a:buAutoNum type="arabicPeriod"/>
            </a:pPr>
            <a:r>
              <a:rPr lang="ru-RU" sz="2800" b="1" dirty="0"/>
              <a:t>аэродинамические</a:t>
            </a:r>
          </a:p>
          <a:p>
            <a:pPr marL="358775" indent="-358775">
              <a:spcAft>
                <a:spcPts val="1200"/>
              </a:spcAft>
              <a:buFont typeface="+mj-lt"/>
              <a:buAutoNum type="arabicPeriod"/>
            </a:pPr>
            <a:r>
              <a:rPr lang="ru-RU" sz="2800" b="1" dirty="0"/>
              <a:t>инерционные</a:t>
            </a:r>
            <a:r>
              <a:rPr lang="ru-RU" sz="2800" dirty="0"/>
              <a:t> (</a:t>
            </a:r>
            <a:r>
              <a:rPr lang="ru-RU" sz="2800" b="1" dirty="0"/>
              <a:t>баллистические</a:t>
            </a:r>
            <a:r>
              <a:rPr lang="ru-RU" sz="2800" dirty="0"/>
              <a:t>)</a:t>
            </a:r>
          </a:p>
          <a:p>
            <a:pPr marL="358775" indent="-358775">
              <a:spcAft>
                <a:spcPts val="1200"/>
              </a:spcAft>
              <a:buFont typeface="+mj-lt"/>
              <a:buAutoNum type="arabicPeriod"/>
            </a:pPr>
            <a:r>
              <a:rPr lang="ru-RU" sz="2800" b="1" dirty="0"/>
              <a:t>ракетодинамические</a:t>
            </a:r>
          </a:p>
          <a:p>
            <a:pPr marL="358775" indent="-358775">
              <a:spcAft>
                <a:spcPts val="1200"/>
              </a:spcAft>
              <a:buFont typeface="+mj-lt"/>
              <a:buAutoNum type="arabicPeriod"/>
            </a:pPr>
            <a:r>
              <a:rPr lang="ru-RU" sz="2800" dirty="0"/>
              <a:t>использующие </a:t>
            </a:r>
            <a:r>
              <a:rPr lang="ru-RU" sz="2800" b="1" dirty="0"/>
              <a:t>солнечный парус </a:t>
            </a:r>
            <a:r>
              <a:rPr lang="ru-RU" sz="2800" dirty="0"/>
              <a:t>или </a:t>
            </a:r>
            <a:r>
              <a:rPr lang="ru-RU" sz="2800" b="1" dirty="0"/>
              <a:t>гравитационный маневр </a:t>
            </a:r>
            <a:r>
              <a:rPr lang="ru-RU" sz="2800" dirty="0"/>
              <a:t>(в космосе)</a:t>
            </a:r>
          </a:p>
          <a:p>
            <a:pPr marL="358775" indent="-358775">
              <a:spcAft>
                <a:spcPts val="1200"/>
              </a:spcAft>
              <a:buFont typeface="+mj-lt"/>
              <a:buAutoNum type="arabicPeriod"/>
            </a:pPr>
            <a:r>
              <a:rPr lang="ru-RU" sz="2800" b="1" dirty="0"/>
              <a:t>комбинированные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dirty="0"/>
              <a:t>Классификация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1844824"/>
            <a:ext cx="16612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ЛА бывают: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2348880"/>
            <a:ext cx="843528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spc="200" dirty="0">
                <a:solidFill>
                  <a:schemeClr val="tx2"/>
                </a:solidFill>
              </a:rPr>
              <a:t>По назначению:</a:t>
            </a:r>
          </a:p>
          <a:p>
            <a:pPr marL="358775" indent="-358775"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/>
              <a:t>военные</a:t>
            </a:r>
            <a:r>
              <a:rPr lang="ru-RU" sz="2400" dirty="0"/>
              <a:t>  - штурмовики, перехватчики, истребители, бомбардировщики, ракетоносцы, топливозаправщики, военно-транспортные и др.</a:t>
            </a:r>
          </a:p>
          <a:p>
            <a:pPr marL="358775" indent="-358775"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/>
              <a:t>гражданские</a:t>
            </a:r>
            <a:r>
              <a:rPr lang="ru-RU" sz="2400" dirty="0"/>
              <a:t> – пассажирские, транспортные, спортивные, пожарные и др.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5027111"/>
            <a:ext cx="843528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spc="200" dirty="0">
                <a:solidFill>
                  <a:schemeClr val="tx2"/>
                </a:solidFill>
              </a:rPr>
              <a:t>По способу управления:</a:t>
            </a:r>
          </a:p>
          <a:p>
            <a:pPr marL="358775" indent="-358775"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/>
              <a:t>пилотируемые</a:t>
            </a:r>
            <a:r>
              <a:rPr lang="ru-RU" sz="2400" dirty="0"/>
              <a:t> экипажем</a:t>
            </a:r>
          </a:p>
          <a:p>
            <a:pPr marL="358775" indent="-358775"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/>
              <a:t>беспилотные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dirty="0"/>
              <a:t>Классификация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1844824"/>
            <a:ext cx="16612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ЛА бывают: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2276872"/>
            <a:ext cx="8435280" cy="240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2300" spc="200" dirty="0">
                <a:solidFill>
                  <a:schemeClr val="tx2"/>
                </a:solidFill>
              </a:rPr>
              <a:t>По взлетной массе:</a:t>
            </a:r>
          </a:p>
          <a:p>
            <a:pPr marL="358775" indent="-358775">
              <a:spcAft>
                <a:spcPts val="300"/>
              </a:spcAft>
              <a:buFont typeface="+mj-lt"/>
              <a:buAutoNum type="arabicPeriod"/>
            </a:pPr>
            <a:r>
              <a:rPr lang="ru-RU" sz="2300" b="1" dirty="0"/>
              <a:t>сверхтяжелые </a:t>
            </a:r>
            <a:r>
              <a:rPr lang="ru-RU" sz="2300" dirty="0"/>
              <a:t>(св. 75 т)</a:t>
            </a:r>
          </a:p>
          <a:p>
            <a:pPr marL="358775" indent="-358775">
              <a:spcAft>
                <a:spcPts val="300"/>
              </a:spcAft>
              <a:buFont typeface="+mj-lt"/>
              <a:buAutoNum type="arabicPeriod"/>
            </a:pPr>
            <a:r>
              <a:rPr lang="ru-RU" sz="2300" b="1" dirty="0"/>
              <a:t>тяжелые </a:t>
            </a:r>
            <a:r>
              <a:rPr lang="ru-RU" sz="2300" dirty="0"/>
              <a:t>(30..75 т)</a:t>
            </a:r>
          </a:p>
          <a:p>
            <a:pPr marL="358775" indent="-358775">
              <a:spcAft>
                <a:spcPts val="300"/>
              </a:spcAft>
              <a:buFont typeface="+mj-lt"/>
              <a:buAutoNum type="arabicPeriod"/>
            </a:pPr>
            <a:r>
              <a:rPr lang="ru-RU" sz="2300" b="1" dirty="0"/>
              <a:t>средние </a:t>
            </a:r>
            <a:r>
              <a:rPr lang="ru-RU" sz="2300" dirty="0"/>
              <a:t>(10..30 т)</a:t>
            </a:r>
          </a:p>
          <a:p>
            <a:pPr marL="358775" indent="-358775">
              <a:spcAft>
                <a:spcPts val="300"/>
              </a:spcAft>
              <a:buFont typeface="+mj-lt"/>
              <a:buAutoNum type="arabicPeriod"/>
            </a:pPr>
            <a:r>
              <a:rPr lang="ru-RU" sz="2300" b="1" dirty="0"/>
              <a:t>легкие</a:t>
            </a:r>
            <a:r>
              <a:rPr lang="ru-RU" sz="2300" dirty="0"/>
              <a:t> (1..10 т)</a:t>
            </a:r>
          </a:p>
          <a:p>
            <a:pPr marL="358775" indent="-358775">
              <a:spcAft>
                <a:spcPts val="300"/>
              </a:spcAft>
              <a:buFont typeface="+mj-lt"/>
              <a:buAutoNum type="arabicPeriod"/>
            </a:pPr>
            <a:r>
              <a:rPr lang="ru-RU" sz="2300" b="1" dirty="0"/>
              <a:t>сверхлегкие</a:t>
            </a:r>
            <a:r>
              <a:rPr lang="ru-RU" sz="2300" dirty="0"/>
              <a:t> (до 1 т)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4941168"/>
            <a:ext cx="8435280" cy="1623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2300" spc="200" dirty="0">
                <a:solidFill>
                  <a:schemeClr val="tx2"/>
                </a:solidFill>
              </a:rPr>
              <a:t>По использованию </a:t>
            </a:r>
            <a:r>
              <a:rPr lang="ru-RU" sz="2300" spc="200" dirty="0" err="1">
                <a:solidFill>
                  <a:schemeClr val="tx2"/>
                </a:solidFill>
              </a:rPr>
              <a:t>стелс-технологий</a:t>
            </a:r>
            <a:r>
              <a:rPr lang="ru-RU" sz="2300" spc="200" dirty="0">
                <a:solidFill>
                  <a:schemeClr val="tx2"/>
                </a:solidFill>
              </a:rPr>
              <a:t>:</a:t>
            </a:r>
          </a:p>
          <a:p>
            <a:pPr marL="358775" indent="-358775">
              <a:spcAft>
                <a:spcPts val="300"/>
              </a:spcAft>
              <a:buFont typeface="+mj-lt"/>
              <a:buAutoNum type="arabicPeriod"/>
            </a:pPr>
            <a:r>
              <a:rPr lang="ru-RU" sz="2300" b="1" dirty="0"/>
              <a:t>малозаметные </a:t>
            </a:r>
            <a:r>
              <a:rPr lang="ru-RU" sz="2300" dirty="0"/>
              <a:t>(«невидимки»)</a:t>
            </a:r>
          </a:p>
          <a:p>
            <a:pPr marL="358775" indent="-358775">
              <a:spcAft>
                <a:spcPts val="300"/>
              </a:spcAft>
              <a:buFont typeface="+mj-lt"/>
              <a:buAutoNum type="arabicPeriod"/>
            </a:pPr>
            <a:r>
              <a:rPr lang="ru-RU" sz="2300" b="1" dirty="0"/>
              <a:t>с пониженной заметностью</a:t>
            </a:r>
          </a:p>
          <a:p>
            <a:pPr marL="358775" indent="-358775">
              <a:spcAft>
                <a:spcPts val="300"/>
              </a:spcAft>
              <a:buFont typeface="+mj-lt"/>
              <a:buAutoNum type="arabicPeriod"/>
            </a:pPr>
            <a:r>
              <a:rPr lang="ru-RU" sz="2300" b="1" dirty="0"/>
              <a:t>без использования </a:t>
            </a:r>
            <a:r>
              <a:rPr lang="ru-RU" sz="2300" b="1" dirty="0" err="1"/>
              <a:t>стелс-технологий</a:t>
            </a:r>
            <a:endParaRPr lang="ru-RU" sz="23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dirty="0"/>
              <a:t>Классификация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1844824"/>
            <a:ext cx="16612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ЛА бывают: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2348880"/>
            <a:ext cx="843528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spc="200" dirty="0">
                <a:solidFill>
                  <a:schemeClr val="tx2"/>
                </a:solidFill>
              </a:rPr>
              <a:t>По типу взлета и посадки:</a:t>
            </a:r>
          </a:p>
          <a:p>
            <a:pPr marL="358775" indent="-358775"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/>
              <a:t>вертикального</a:t>
            </a:r>
            <a:endParaRPr lang="ru-RU" sz="2400" dirty="0"/>
          </a:p>
          <a:p>
            <a:pPr marL="358775" indent="-358775"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/>
              <a:t>короткого</a:t>
            </a:r>
            <a:endParaRPr lang="ru-RU" sz="2400" dirty="0"/>
          </a:p>
          <a:p>
            <a:pPr marL="358775" indent="-358775"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/>
              <a:t>обычного </a:t>
            </a:r>
            <a:r>
              <a:rPr lang="ru-RU" sz="2400" dirty="0"/>
              <a:t>(горизонтального)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4581128"/>
            <a:ext cx="843528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spc="200" dirty="0">
                <a:solidFill>
                  <a:schemeClr val="tx2"/>
                </a:solidFill>
              </a:rPr>
              <a:t>По стадии разработки и освоения:</a:t>
            </a:r>
          </a:p>
          <a:p>
            <a:pPr marL="358775" indent="-358775"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/>
              <a:t>экспериментальные</a:t>
            </a:r>
            <a:endParaRPr lang="ru-RU" sz="2400" dirty="0"/>
          </a:p>
          <a:p>
            <a:pPr marL="358775" indent="-358775"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/>
              <a:t>опытные</a:t>
            </a:r>
            <a:endParaRPr lang="ru-RU" sz="2400" dirty="0"/>
          </a:p>
          <a:p>
            <a:pPr marL="358775" indent="-358775"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/>
              <a:t>серийные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3229</TotalTime>
  <Words>1445</Words>
  <Application>Microsoft Office PowerPoint</Application>
  <PresentationFormat>Экран (4:3)</PresentationFormat>
  <Paragraphs>209</Paragraphs>
  <Slides>49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5" baseType="lpstr">
      <vt:lpstr>Arial</vt:lpstr>
      <vt:lpstr>Calibri</vt:lpstr>
      <vt:lpstr>Constantia</vt:lpstr>
      <vt:lpstr>Times New Roman</vt:lpstr>
      <vt:lpstr>Wingdings 2</vt:lpstr>
      <vt:lpstr>Поток</vt:lpstr>
      <vt:lpstr> Лекция 1 Типы ЛА</vt:lpstr>
      <vt:lpstr>Принятые сокращения</vt:lpstr>
      <vt:lpstr>Содержание</vt:lpstr>
      <vt:lpstr>Типы ЛА</vt:lpstr>
      <vt:lpstr>Летательный аппарат (ЛА)</vt:lpstr>
      <vt:lpstr>Классификация</vt:lpstr>
      <vt:lpstr>Классификация</vt:lpstr>
      <vt:lpstr>Классификация</vt:lpstr>
      <vt:lpstr>Классификация</vt:lpstr>
      <vt:lpstr>Принципы полета ЛА</vt:lpstr>
      <vt:lpstr>Принципы полета ЛА</vt:lpstr>
      <vt:lpstr>Принципы полета ЛА</vt:lpstr>
      <vt:lpstr>Принципы полета ЛА</vt:lpstr>
      <vt:lpstr>Принципы полета ЛА</vt:lpstr>
      <vt:lpstr>Принципы полета ЛА</vt:lpstr>
      <vt:lpstr>Принципы полета ЛА</vt:lpstr>
      <vt:lpstr>Принципы полета ЛА</vt:lpstr>
      <vt:lpstr>Аэродинамические ЛА </vt:lpstr>
      <vt:lpstr>Презентация PowerPoint</vt:lpstr>
      <vt:lpstr>Вертолеты (геликоптеры)</vt:lpstr>
      <vt:lpstr>Самолеты, крылатые ракеты, экранопланы</vt:lpstr>
      <vt:lpstr>Автожиры, махолеты (орнитоптеры)</vt:lpstr>
      <vt:lpstr>Конвертопланы</vt:lpstr>
      <vt:lpstr>ЭКИП</vt:lpstr>
      <vt:lpstr>Мускулолеты</vt:lpstr>
      <vt:lpstr>Планёры, дельтапланы</vt:lpstr>
      <vt:lpstr>Парапланы, парашюты</vt:lpstr>
      <vt:lpstr>Спускаемые аппараты</vt:lpstr>
      <vt:lpstr>Назначение ЛА</vt:lpstr>
      <vt:lpstr>Военные ЛА</vt:lpstr>
      <vt:lpstr>Военные ЛА</vt:lpstr>
      <vt:lpstr>Военные ЛА</vt:lpstr>
      <vt:lpstr>Военные ЛА</vt:lpstr>
      <vt:lpstr>Военные ЛА</vt:lpstr>
      <vt:lpstr>Военные ЛА</vt:lpstr>
      <vt:lpstr>Военные ЛА</vt:lpstr>
      <vt:lpstr>Гражданские ЛА</vt:lpstr>
      <vt:lpstr>Гражданские ЛА</vt:lpstr>
      <vt:lpstr>Гражданские ЛА</vt:lpstr>
      <vt:lpstr>Гражданские ЛА</vt:lpstr>
      <vt:lpstr>Беспилотные ЛА</vt:lpstr>
      <vt:lpstr>БПЛА</vt:lpstr>
      <vt:lpstr>БПЛА</vt:lpstr>
      <vt:lpstr>БПЛА</vt:lpstr>
      <vt:lpstr>Стелс-технология</vt:lpstr>
      <vt:lpstr>Стелс-технология</vt:lpstr>
      <vt:lpstr>Стелс-технология</vt:lpstr>
      <vt:lpstr>Стелс-технология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авиации</dc:title>
  <dc:creator>Alexey</dc:creator>
  <cp:lastModifiedBy>Артем Андреевич</cp:lastModifiedBy>
  <cp:revision>391</cp:revision>
  <dcterms:created xsi:type="dcterms:W3CDTF">2016-09-06T11:13:26Z</dcterms:created>
  <dcterms:modified xsi:type="dcterms:W3CDTF">2026-02-25T07:16:41Z</dcterms:modified>
</cp:coreProperties>
</file>